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170CB-ADE4-406A-A2BF-FB26EA788BC2}" type="datetimeFigureOut">
              <a:rPr lang="en-US"/>
              <a:pPr>
                <a:defRPr/>
              </a:pPr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5BAB6-F897-4A87-89AA-BE52E6AD0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1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30D53-61BA-48BC-A469-EDAD680D88F6}" type="datetimeFigureOut">
              <a:rPr lang="en-US"/>
              <a:pPr>
                <a:defRPr/>
              </a:pPr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7EC17-977B-48DC-972E-63E7C50AA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61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21E58-642E-488A-9764-1B099D1EF3C7}" type="datetimeFigureOut">
              <a:rPr lang="en-US"/>
              <a:pPr>
                <a:defRPr/>
              </a:pPr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4B901-16E6-4289-BE06-6A5837D8F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BC50B-CDB8-4293-8D58-F571D0E88397}" type="datetimeFigureOut">
              <a:rPr lang="en-US"/>
              <a:pPr>
                <a:defRPr/>
              </a:pPr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275D5-00F2-4C3C-A603-7C9D17B1E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3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2B604-A5D6-40A0-B586-871F94C4A820}" type="datetimeFigureOut">
              <a:rPr lang="en-US"/>
              <a:pPr>
                <a:defRPr/>
              </a:pPr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986D2-A716-429F-9919-2D75FA30C3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845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DBDC6-EBAD-4FB4-8D09-F9A6DEC7EA82}" type="datetimeFigureOut">
              <a:rPr lang="en-US"/>
              <a:pPr>
                <a:defRPr/>
              </a:pPr>
              <a:t>10/17/2011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6C935-29B8-4C7D-98E5-25D535DA1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27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31B38-5773-42A8-B247-D8404A80F0C2}" type="datetimeFigureOut">
              <a:rPr lang="en-US"/>
              <a:pPr>
                <a:defRPr/>
              </a:pPr>
              <a:t>10/17/2011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61D0A-2C5A-441F-84BC-4DF46CC19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07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9A5B6-88A2-4EE4-AD58-35BCB1BCCA1C}" type="datetimeFigureOut">
              <a:rPr lang="en-US"/>
              <a:pPr>
                <a:defRPr/>
              </a:pPr>
              <a:t>10/17/2011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78F5C-BC76-4878-86EA-1B4963D65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184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52BD-6370-4B9F-84FB-76EF7088EE40}" type="datetimeFigureOut">
              <a:rPr lang="en-US"/>
              <a:pPr>
                <a:defRPr/>
              </a:pPr>
              <a:t>10/17/2011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6B87D-677E-4753-9B76-6B2DE951A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42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A12EC-5132-4122-BDE6-FACA8565F515}" type="datetimeFigureOut">
              <a:rPr lang="en-US"/>
              <a:pPr>
                <a:defRPr/>
              </a:pPr>
              <a:t>10/17/2011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CDE4D-4BB3-476B-A127-5353E50BC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757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B6013-F7F8-4708-9E0A-9BD887BAD5AC}" type="datetimeFigureOut">
              <a:rPr lang="en-US"/>
              <a:pPr>
                <a:defRPr/>
              </a:pPr>
              <a:t>10/17/2011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90EBB-31D7-4759-A23D-E636450B6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21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1DA757-051A-4AE2-AF5D-275D322D783F}" type="datetimeFigureOut">
              <a:rPr lang="en-US"/>
              <a:pPr>
                <a:defRPr/>
              </a:pPr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4BB5D1-3B00-4C04-8343-E2EA16CE7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Challenges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Aligning Incentives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Knowledge / Intellectual Output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Reduce Costs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Business cases for “interoperability” not well expressed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Ease of use (hard to measure 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dirty="0" err="1" smtClean="0"/>
              <a:t>dropbox</a:t>
            </a:r>
            <a:r>
              <a:rPr lang="en-US" dirty="0" smtClean="0"/>
              <a:t>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Value of speed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Value of shared assets/knowledge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Costs not expressed well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Cost hidden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Trust required collaboration and mechanisms to verify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Business Processes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Heterogeneity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Finding common interest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Data Standards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There are lost of them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Hard to agree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Standards can inhibit innovation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PRISME Actions /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Use PRISME to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Benchmark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 evaluate competitive advantage vs. good area for pre-competitive collaboration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 support case for action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Case for Action: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quantify internal costs or value and develop stronger business case for action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Differentiate “true” competitive advantage from areas where there is high value in collaborating cross-industry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Standards :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Prioritize need for standards and share examples of high quality “de facto” standards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Partner to answer request for a </a:t>
            </a:r>
            <a:r>
              <a:rPr lang="en-US" dirty="0" err="1" smtClean="0"/>
              <a:t>pharma</a:t>
            </a:r>
            <a:r>
              <a:rPr lang="en-US" dirty="0" smtClean="0"/>
              <a:t> declare the standard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Take home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drive R&amp;D awareness or value of standards, common mapped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164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Arial</vt:lpstr>
      <vt:lpstr>Office Theme</vt:lpstr>
      <vt:lpstr>Key Challenges</vt:lpstr>
      <vt:lpstr>PRISME Actions / Opportunities</vt:lpstr>
    </vt:vector>
  </TitlesOfParts>
  <Company>Pfizer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Challenges</dc:title>
  <dc:creator>DitomM</dc:creator>
  <cp:lastModifiedBy>JCMW-ACER</cp:lastModifiedBy>
  <cp:revision>6</cp:revision>
  <dcterms:created xsi:type="dcterms:W3CDTF">2011-10-17T20:17:22Z</dcterms:created>
  <dcterms:modified xsi:type="dcterms:W3CDTF">2011-10-17T22:02:02Z</dcterms:modified>
</cp:coreProperties>
</file>