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9" r:id="rId1"/>
    <p:sldMasterId id="2147483781" r:id="rId2"/>
  </p:sldMasterIdLst>
  <p:notesMasterIdLst>
    <p:notesMasterId r:id="rId26"/>
  </p:notesMasterIdLst>
  <p:handoutMasterIdLst>
    <p:handoutMasterId r:id="rId27"/>
  </p:handoutMasterIdLst>
  <p:sldIdLst>
    <p:sldId id="328" r:id="rId3"/>
    <p:sldId id="335" r:id="rId4"/>
    <p:sldId id="333" r:id="rId5"/>
    <p:sldId id="350" r:id="rId6"/>
    <p:sldId id="340" r:id="rId7"/>
    <p:sldId id="351" r:id="rId8"/>
    <p:sldId id="353" r:id="rId9"/>
    <p:sldId id="336" r:id="rId10"/>
    <p:sldId id="337" r:id="rId11"/>
    <p:sldId id="339" r:id="rId12"/>
    <p:sldId id="354" r:id="rId13"/>
    <p:sldId id="355" r:id="rId14"/>
    <p:sldId id="356" r:id="rId15"/>
    <p:sldId id="358" r:id="rId16"/>
    <p:sldId id="360" r:id="rId17"/>
    <p:sldId id="370" r:id="rId18"/>
    <p:sldId id="344" r:id="rId19"/>
    <p:sldId id="363" r:id="rId20"/>
    <p:sldId id="334" r:id="rId21"/>
    <p:sldId id="373" r:id="rId22"/>
    <p:sldId id="371" r:id="rId23"/>
    <p:sldId id="372" r:id="rId24"/>
    <p:sldId id="349" r:id="rId2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y Black" initials="AB" lastIdx="8" clrIdx="0"/>
  <p:cmAuthor id="1" name="ankita sharma" initials="as" lastIdx="3" clrIdx="1"/>
  <p:cmAuthor id="2" name="hkumar" initials="hk" lastIdx="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2BC36"/>
    <a:srgbClr val="7F7F7F"/>
    <a:srgbClr val="006225"/>
    <a:srgbClr val="078D30"/>
    <a:srgbClr val="C0C0C0"/>
    <a:srgbClr val="EFCE1B"/>
    <a:srgbClr val="FF3300"/>
    <a:srgbClr val="3C54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19" autoAdjust="0"/>
    <p:restoredTop sz="91079" autoAdjust="0"/>
  </p:normalViewPr>
  <p:slideViewPr>
    <p:cSldViewPr snapToObjects="1">
      <p:cViewPr>
        <p:scale>
          <a:sx n="90" d="100"/>
          <a:sy n="90" d="100"/>
        </p:scale>
        <p:origin x="-498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36B5983-EA58-479A-BEE6-BF6A09E12144}" type="datetime1">
              <a:rPr lang="en-US"/>
              <a:pPr>
                <a:defRPr/>
              </a:pPr>
              <a:t>5/28/2012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(c) Kinapse Ltd.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AABD1FC-45BF-4C1B-9C31-81747710DB0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85670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E972395-66C6-4D95-8F12-2888444AF80F}" type="datetime1">
              <a:rPr lang="en-US"/>
              <a:pPr>
                <a:defRPr/>
              </a:pPr>
              <a:t>5/28/2012</a:t>
            </a:fld>
            <a:endParaRPr lang="en-GB" dirty="0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(c) Kinapse Ltd.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DB00BC1-8A23-4410-8884-3608DFB979D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58975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19ECDF-E171-4029-88AB-6A4515F01D8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0A277-C727-4811-A934-5BCC37A3EE1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09979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02756" indent="-270291" defTabSz="909979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81164" indent="-216233" defTabSz="909979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13629" indent="-216233" defTabSz="909979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46095" indent="-216233" defTabSz="909979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78560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11026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43491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75957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75D6E117-0C8F-42A1-86A3-971918F819AE}" type="slidenum">
              <a:rPr lang="en-GB" sz="1200"/>
              <a:pPr eaLnBrk="1" hangingPunct="1">
                <a:defRPr/>
              </a:pPr>
              <a:t>10</a:t>
            </a:fld>
            <a:endParaRPr lang="en-GB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MS PGothic" pitchFamily="34" charset="-128"/>
            </a:endParaRP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14485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02756" indent="-270291" defTabSz="914485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81164" indent="-216233" defTabSz="914485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13629" indent="-216233" defTabSz="914485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46095" indent="-216233" defTabSz="914485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A16D7806-06B3-4733-92A5-1AEE970814C8}" type="slidenum">
              <a:rPr lang="en-US" sz="1200">
                <a:solidFill>
                  <a:srgbClr val="000000"/>
                </a:solidFill>
              </a:rPr>
              <a:pPr eaLnBrk="1" hangingPunct="1">
                <a:defRPr/>
              </a:pPr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xfrm>
            <a:off x="684213" y="4343400"/>
            <a:ext cx="5489575" cy="4116388"/>
          </a:xfrm>
          <a:noFill/>
          <a:ln/>
        </p:spPr>
        <p:txBody>
          <a:bodyPr lIns="89722" tIns="44861" rIns="89722" bIns="44861"/>
          <a:lstStyle/>
          <a:p>
            <a:pPr marL="798513" lvl="1" indent="-341313">
              <a:lnSpc>
                <a:spcPct val="90000"/>
              </a:lnSpc>
            </a:pPr>
            <a:endParaRPr lang="en-US" smtClean="0">
              <a:ea typeface="MS PGothic" pitchFamily="34" charset="-128"/>
              <a:cs typeface="Arial" charset="0"/>
            </a:endParaRPr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86200" y="8683625"/>
            <a:ext cx="297021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22" tIns="44861" rIns="89722" bIns="44861" anchor="b"/>
          <a:lstStyle/>
          <a:p>
            <a:pPr algn="r"/>
            <a:fld id="{8A0297CF-4504-4EA8-B38F-5C9DFFF50F3B}" type="slidenum">
              <a:rPr lang="en-US" sz="12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pPr algn="r"/>
              <a:t>12</a:t>
            </a:fld>
            <a:endParaRPr lang="en-US" sz="12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1400" b="1" dirty="0" smtClean="0"/>
              <a:t>PRESCRIPTIONS: </a:t>
            </a:r>
            <a:r>
              <a:rPr lang="en-GB" sz="1400" dirty="0" smtClean="0"/>
              <a:t>Details of every prescription issued</a:t>
            </a:r>
          </a:p>
          <a:p>
            <a:pPr>
              <a:lnSpc>
                <a:spcPct val="90000"/>
              </a:lnSpc>
            </a:pPr>
            <a:r>
              <a:rPr lang="en-GB" sz="1400" b="1" dirty="0" smtClean="0"/>
              <a:t>EVENTS RESULTING IN A PRESCRIPTION: </a:t>
            </a:r>
            <a:r>
              <a:rPr lang="en-GB" sz="1400" dirty="0" smtClean="0"/>
              <a:t>all events resulting in the prescription, change or withdrawal of a drug or other treatment </a:t>
            </a:r>
          </a:p>
          <a:p>
            <a:pPr>
              <a:lnSpc>
                <a:spcPct val="90000"/>
              </a:lnSpc>
            </a:pPr>
            <a:r>
              <a:rPr lang="en-GB" sz="1400" b="1" dirty="0" smtClean="0"/>
              <a:t>OTHER SIGNIFICANT EVENTS: </a:t>
            </a:r>
            <a:r>
              <a:rPr lang="en-GB" sz="1400" dirty="0" smtClean="0"/>
              <a:t>In addition to events which result in a prescription, a record should be made of all other significant morbidity events</a:t>
            </a:r>
          </a:p>
          <a:p>
            <a:pPr lvl="1">
              <a:lnSpc>
                <a:spcPct val="90000"/>
              </a:lnSpc>
            </a:pPr>
            <a:r>
              <a:rPr lang="en-GB" sz="1200" dirty="0" smtClean="0"/>
              <a:t>all events resulting in a hospital or specialist referral, </a:t>
            </a:r>
          </a:p>
          <a:p>
            <a:pPr lvl="1">
              <a:lnSpc>
                <a:spcPct val="90000"/>
              </a:lnSpc>
            </a:pPr>
            <a:r>
              <a:rPr lang="en-GB" sz="1200" dirty="0" smtClean="0"/>
              <a:t>the outcome of the referral; </a:t>
            </a:r>
          </a:p>
          <a:p>
            <a:pPr lvl="1">
              <a:lnSpc>
                <a:spcPct val="90000"/>
              </a:lnSpc>
            </a:pPr>
            <a:r>
              <a:rPr lang="en-GB" sz="1200" dirty="0" smtClean="0"/>
              <a:t>test results (significant </a:t>
            </a:r>
            <a:r>
              <a:rPr lang="en-GB" sz="1200" dirty="0" err="1" smtClean="0"/>
              <a:t>normals</a:t>
            </a:r>
            <a:r>
              <a:rPr lang="en-GB" sz="1200" dirty="0" smtClean="0"/>
              <a:t> and </a:t>
            </a:r>
            <a:r>
              <a:rPr lang="en-GB" sz="1200" dirty="0" err="1" smtClean="0"/>
              <a:t>abnormals</a:t>
            </a:r>
            <a:r>
              <a:rPr lang="en-GB" sz="1200" dirty="0" smtClean="0"/>
              <a:t>) </a:t>
            </a:r>
          </a:p>
          <a:p>
            <a:pPr lvl="1">
              <a:lnSpc>
                <a:spcPct val="90000"/>
              </a:lnSpc>
            </a:pPr>
            <a:r>
              <a:rPr lang="en-GB" sz="1200" dirty="0" smtClean="0"/>
              <a:t>any unplanned withdrawal of a drug including adverse drug reactions, allergies and intolerances; </a:t>
            </a:r>
          </a:p>
          <a:p>
            <a:pPr>
              <a:lnSpc>
                <a:spcPct val="90000"/>
              </a:lnSpc>
            </a:pPr>
            <a:r>
              <a:rPr lang="en-GB" sz="1400" b="1" dirty="0" smtClean="0"/>
              <a:t>CHRONIC &amp; RECURRENT ILLNESSES: </a:t>
            </a:r>
            <a:r>
              <a:rPr lang="en-GB" sz="1400" dirty="0" smtClean="0"/>
              <a:t>The date of the original onset of a chronic or recurrent condition should be recorded</a:t>
            </a:r>
          </a:p>
          <a:p>
            <a:pPr>
              <a:lnSpc>
                <a:spcPct val="90000"/>
              </a:lnSpc>
            </a:pPr>
            <a:r>
              <a:rPr lang="en-GB" sz="1400" b="1" dirty="0" smtClean="0"/>
              <a:t>CONTRACEPTION AND IMMUNISATIONS: </a:t>
            </a:r>
            <a:r>
              <a:rPr lang="en-GB" sz="1400" dirty="0" smtClean="0"/>
              <a:t>A record of contraceptives (oral, IUD or other) and immunisations should be included, whether these are prescribed or administered </a:t>
            </a:r>
          </a:p>
          <a:p>
            <a:pPr>
              <a:lnSpc>
                <a:spcPct val="90000"/>
              </a:lnSpc>
            </a:pPr>
            <a:r>
              <a:rPr lang="en-GB" sz="1400" b="1" dirty="0" smtClean="0"/>
              <a:t>PREGNANCY OUTCOMES &amp; CHILDBIRTH: </a:t>
            </a:r>
            <a:r>
              <a:rPr lang="en-GB" sz="1400" dirty="0" smtClean="0"/>
              <a:t>The outcome of pregnancy should be entered in the mother’s clinical record, and the condition of each </a:t>
            </a:r>
            <a:r>
              <a:rPr lang="en-GB" sz="1400" dirty="0" err="1" smtClean="0"/>
              <a:t>newborn</a:t>
            </a:r>
            <a:r>
              <a:rPr lang="en-GB" sz="1400" dirty="0" smtClean="0"/>
              <a:t> should be recorded in the child’s own record including normal births, prematurity and congenital malformations</a:t>
            </a:r>
          </a:p>
          <a:p>
            <a:pPr>
              <a:lnSpc>
                <a:spcPct val="90000"/>
              </a:lnSpc>
            </a:pPr>
            <a:r>
              <a:rPr lang="en-GB" sz="1400" b="1" dirty="0" smtClean="0"/>
              <a:t>DEATHS: </a:t>
            </a:r>
            <a:r>
              <a:rPr lang="en-GB" sz="1400" dirty="0" smtClean="0"/>
              <a:t>When a patient has died, a record of the death and, when known, the cause of death should be entered</a:t>
            </a:r>
          </a:p>
          <a:p>
            <a:pPr>
              <a:lnSpc>
                <a:spcPct val="90000"/>
              </a:lnSpc>
            </a:pPr>
            <a:r>
              <a:rPr lang="en-GB" sz="1400" b="1" dirty="0" smtClean="0"/>
              <a:t>LIFESTYLE: </a:t>
            </a:r>
            <a:r>
              <a:rPr lang="en-GB" sz="1400" dirty="0" smtClean="0"/>
              <a:t>Current smoking status, alcohol intake and height/weight should be recorded for adults approximately every 3-5 years (adult height need be measured once only)</a:t>
            </a:r>
          </a:p>
          <a:p>
            <a:pPr>
              <a:lnSpc>
                <a:spcPct val="90000"/>
              </a:lnSpc>
            </a:pPr>
            <a:r>
              <a:rPr lang="en-GB" sz="1400" b="1" dirty="0" smtClean="0"/>
              <a:t>REGISTRATIONS: </a:t>
            </a:r>
            <a:r>
              <a:rPr lang="en-GB" sz="1400" dirty="0" smtClean="0"/>
              <a:t>Registration details for all patients should be accurately maintained, including date of birth, sex, registered GP, and registration status (permanent, applied, temporary and transferred outs) with dates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E972395-66C6-4D95-8F12-2888444AF80F}" type="datetime1">
              <a:rPr lang="en-US" smtClean="0"/>
              <a:pPr>
                <a:defRPr/>
              </a:pPr>
              <a:t>5/28/2012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(c) Kinapse Ltd.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DB00BC1-8A23-4410-8884-3608DFB979DA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517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9F0545-E692-4A21-B238-D14CFB871DD1}" type="slidenum">
              <a:rPr lang="en-GB"/>
              <a:pPr>
                <a:defRPr/>
              </a:pPr>
              <a:t>14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The Medical Control Agency (MCA)</a:t>
            </a:r>
            <a:r>
              <a:rPr lang="en-US" baseline="0" dirty="0" smtClean="0"/>
              <a:t> took over GPRD in 1999. This agency became MHRA in April 2003, following a merger with Medical Devices Agency (MDA).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1400" b="1" dirty="0" smtClean="0"/>
              <a:t>PRESCRIPTIONS: </a:t>
            </a:r>
            <a:r>
              <a:rPr lang="en-GB" sz="1400" dirty="0" smtClean="0"/>
              <a:t>Details of every prescription issued</a:t>
            </a:r>
          </a:p>
          <a:p>
            <a:pPr>
              <a:lnSpc>
                <a:spcPct val="90000"/>
              </a:lnSpc>
            </a:pPr>
            <a:r>
              <a:rPr lang="en-GB" sz="1400" b="1" dirty="0" smtClean="0"/>
              <a:t>EVENTS RESULTING IN A PRESCRIPTION: </a:t>
            </a:r>
            <a:r>
              <a:rPr lang="en-GB" sz="1400" dirty="0" smtClean="0"/>
              <a:t>all events resulting in the prescription, change or withdrawal of a drug or other treatment </a:t>
            </a:r>
          </a:p>
          <a:p>
            <a:pPr>
              <a:lnSpc>
                <a:spcPct val="90000"/>
              </a:lnSpc>
            </a:pPr>
            <a:r>
              <a:rPr lang="en-GB" sz="1400" b="1" dirty="0" smtClean="0"/>
              <a:t>OTHER SIGNIFICANT EVENTS: </a:t>
            </a:r>
            <a:r>
              <a:rPr lang="en-GB" sz="1400" dirty="0" smtClean="0"/>
              <a:t>In addition to events which result in a prescription, a record should be made of all other significant morbidity events</a:t>
            </a:r>
          </a:p>
          <a:p>
            <a:pPr lvl="1">
              <a:lnSpc>
                <a:spcPct val="90000"/>
              </a:lnSpc>
            </a:pPr>
            <a:r>
              <a:rPr lang="en-GB" sz="1200" dirty="0" smtClean="0"/>
              <a:t>all events resulting in a hospital or specialist referral, </a:t>
            </a:r>
          </a:p>
          <a:p>
            <a:pPr lvl="1">
              <a:lnSpc>
                <a:spcPct val="90000"/>
              </a:lnSpc>
            </a:pPr>
            <a:r>
              <a:rPr lang="en-GB" sz="1200" dirty="0" smtClean="0"/>
              <a:t>the outcome of the referral; </a:t>
            </a:r>
          </a:p>
          <a:p>
            <a:pPr lvl="1">
              <a:lnSpc>
                <a:spcPct val="90000"/>
              </a:lnSpc>
            </a:pPr>
            <a:r>
              <a:rPr lang="en-GB" sz="1200" dirty="0" smtClean="0"/>
              <a:t>test results (significant </a:t>
            </a:r>
            <a:r>
              <a:rPr lang="en-GB" sz="1200" dirty="0" err="1" smtClean="0"/>
              <a:t>normals</a:t>
            </a:r>
            <a:r>
              <a:rPr lang="en-GB" sz="1200" dirty="0" smtClean="0"/>
              <a:t> and </a:t>
            </a:r>
            <a:r>
              <a:rPr lang="en-GB" sz="1200" dirty="0" err="1" smtClean="0"/>
              <a:t>abnormals</a:t>
            </a:r>
            <a:r>
              <a:rPr lang="en-GB" sz="1200" dirty="0" smtClean="0"/>
              <a:t>) </a:t>
            </a:r>
          </a:p>
          <a:p>
            <a:pPr lvl="1">
              <a:lnSpc>
                <a:spcPct val="90000"/>
              </a:lnSpc>
            </a:pPr>
            <a:r>
              <a:rPr lang="en-GB" sz="1200" dirty="0" smtClean="0"/>
              <a:t>any unplanned withdrawal of a drug including adverse drug reactions, allergies and intolerances; </a:t>
            </a:r>
          </a:p>
          <a:p>
            <a:pPr>
              <a:lnSpc>
                <a:spcPct val="90000"/>
              </a:lnSpc>
            </a:pPr>
            <a:r>
              <a:rPr lang="en-GB" sz="1400" b="1" dirty="0" smtClean="0"/>
              <a:t>CHRONIC &amp; RECURRENT ILLNESSES: </a:t>
            </a:r>
            <a:r>
              <a:rPr lang="en-GB" sz="1400" dirty="0" smtClean="0"/>
              <a:t>The date of the original onset of a chronic or recurrent condition should be recorded</a:t>
            </a:r>
          </a:p>
          <a:p>
            <a:pPr>
              <a:lnSpc>
                <a:spcPct val="90000"/>
              </a:lnSpc>
            </a:pPr>
            <a:r>
              <a:rPr lang="en-GB" sz="1400" b="1" dirty="0" smtClean="0"/>
              <a:t>CONTRACEPTION AND IMMUNISATIONS: </a:t>
            </a:r>
            <a:r>
              <a:rPr lang="en-GB" sz="1400" dirty="0" smtClean="0"/>
              <a:t>A record of contraceptives (oral, IUD or other) and immunisations should be included, whether these are prescribed or administered </a:t>
            </a:r>
          </a:p>
          <a:p>
            <a:pPr>
              <a:lnSpc>
                <a:spcPct val="90000"/>
              </a:lnSpc>
            </a:pPr>
            <a:r>
              <a:rPr lang="en-GB" sz="1400" b="1" dirty="0" smtClean="0"/>
              <a:t>PREGNANCY OUTCOMES &amp; CHILDBIRTH: </a:t>
            </a:r>
            <a:r>
              <a:rPr lang="en-GB" sz="1400" dirty="0" smtClean="0"/>
              <a:t>The outcome of pregnancy should be entered in the mother’s clinical record, and the condition of each </a:t>
            </a:r>
            <a:r>
              <a:rPr lang="en-GB" sz="1400" dirty="0" err="1" smtClean="0"/>
              <a:t>newborn</a:t>
            </a:r>
            <a:r>
              <a:rPr lang="en-GB" sz="1400" dirty="0" smtClean="0"/>
              <a:t> should be recorded in the child’s own record including normal births, prematurity and congenital malformations</a:t>
            </a:r>
          </a:p>
          <a:p>
            <a:pPr>
              <a:lnSpc>
                <a:spcPct val="90000"/>
              </a:lnSpc>
            </a:pPr>
            <a:r>
              <a:rPr lang="en-GB" sz="1400" b="1" dirty="0" smtClean="0"/>
              <a:t>DEATHS: </a:t>
            </a:r>
            <a:r>
              <a:rPr lang="en-GB" sz="1400" dirty="0" smtClean="0"/>
              <a:t>When a patient has died, a record of the death and, when known, the cause of death should be entered</a:t>
            </a:r>
          </a:p>
          <a:p>
            <a:pPr>
              <a:lnSpc>
                <a:spcPct val="90000"/>
              </a:lnSpc>
            </a:pPr>
            <a:r>
              <a:rPr lang="en-GB" sz="1400" b="1" dirty="0" smtClean="0"/>
              <a:t>LIFESTYLE: </a:t>
            </a:r>
            <a:r>
              <a:rPr lang="en-GB" sz="1400" dirty="0" smtClean="0"/>
              <a:t>Current smoking status, alcohol intake and height/weight should be recorded for adults approximately every 3-5 years (adult height need be measured once only)</a:t>
            </a:r>
          </a:p>
          <a:p>
            <a:pPr>
              <a:lnSpc>
                <a:spcPct val="90000"/>
              </a:lnSpc>
            </a:pPr>
            <a:r>
              <a:rPr lang="en-GB" sz="1400" b="1" dirty="0" smtClean="0"/>
              <a:t>REGISTRATIONS: </a:t>
            </a:r>
            <a:r>
              <a:rPr lang="en-GB" sz="1400" dirty="0" smtClean="0"/>
              <a:t>Registration details for all patients should be accurately maintained, including date of birth, sex, registered GP, and registration status (permanent, applied, temporary and transferred outs) with dates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E972395-66C6-4D95-8F12-2888444AF80F}" type="datetime1">
              <a:rPr lang="en-US" smtClean="0"/>
              <a:pPr>
                <a:defRPr/>
              </a:pPr>
              <a:t>5/28/2012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(c) Kinapse Ltd.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DB00BC1-8A23-4410-8884-3608DFB979DA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517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EB4572-D1DA-42E3-8BFD-3E59BB07904B}" type="slidenum">
              <a:rPr lang="en-GB"/>
              <a:pPr>
                <a:defRPr/>
              </a:pPr>
              <a:t>17</a:t>
            </a:fld>
            <a:endParaRPr lang="en-GB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E972395-66C6-4D95-8F12-2888444AF80F}" type="datetime1">
              <a:rPr lang="en-US" smtClean="0"/>
              <a:pPr>
                <a:defRPr/>
              </a:pPr>
              <a:t>5/28/2012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(c) Kinapse Ltd.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DB00BC1-8A23-4410-8884-3608DFB979DA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E972395-66C6-4D95-8F12-2888444AF80F}" type="datetime1">
              <a:rPr lang="en-US" smtClean="0"/>
              <a:pPr>
                <a:defRPr/>
              </a:pPr>
              <a:t>5/28/2012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(c) Kinapse Ltd.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DB00BC1-8A23-4410-8884-3608DFB979DA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E972395-66C6-4D95-8F12-2888444AF80F}" type="datetime1">
              <a:rPr lang="en-US" smtClean="0"/>
              <a:pPr>
                <a:defRPr/>
              </a:pPr>
              <a:t>5/28/2012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(c) Kinapse Ltd.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DB00BC1-8A23-4410-8884-3608DFB979DA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E972395-66C6-4D95-8F12-2888444AF80F}" type="datetime1">
              <a:rPr lang="en-US" smtClean="0"/>
              <a:pPr>
                <a:defRPr/>
              </a:pPr>
              <a:t>5/28/2012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(c) Kinapse Ltd.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DB00BC1-8A23-4410-8884-3608DFB979DA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9866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E972395-66C6-4D95-8F12-2888444AF80F}" type="datetime1">
              <a:rPr lang="en-US" smtClean="0"/>
              <a:pPr>
                <a:defRPr/>
              </a:pPr>
              <a:t>5/28/2012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(c) Kinapse Ltd.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DB00BC1-8A23-4410-8884-3608DFB979DA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154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/>
              <a:t>Bristol Myers Squibb: “</a:t>
            </a:r>
            <a:r>
              <a:rPr lang="en-US" dirty="0" smtClean="0"/>
              <a:t>To discover, develop and deliver innovative medicines that help </a:t>
            </a:r>
            <a:r>
              <a:rPr lang="en-US" b="1" dirty="0" smtClean="0"/>
              <a:t>patients</a:t>
            </a:r>
            <a:r>
              <a:rPr lang="en-US" dirty="0" smtClean="0"/>
              <a:t> prevail over serious diseases”</a:t>
            </a:r>
          </a:p>
          <a:p>
            <a:r>
              <a:rPr lang="en-US" b="1" dirty="0" smtClean="0"/>
              <a:t>J &amp;J:</a:t>
            </a:r>
            <a:r>
              <a:rPr lang="en-US" dirty="0" smtClean="0"/>
              <a:t> Their Credo (they don’t have a mission statement) starts with “We believe our first responsibility is to the doctors, nurses and </a:t>
            </a:r>
            <a:r>
              <a:rPr lang="en-US" b="1" dirty="0" smtClean="0"/>
              <a:t>patients</a:t>
            </a:r>
            <a:r>
              <a:rPr lang="en-US" dirty="0" smtClean="0"/>
              <a:t>…”</a:t>
            </a:r>
          </a:p>
          <a:p>
            <a:r>
              <a:rPr lang="en-US" b="1" dirty="0" smtClean="0"/>
              <a:t>Astra Zeneca</a:t>
            </a:r>
            <a:r>
              <a:rPr lang="en-US" dirty="0" smtClean="0"/>
              <a:t>: “To make the most meaningful difference to health through great medicines that bring benefit for </a:t>
            </a:r>
            <a:r>
              <a:rPr lang="en-US" b="1" dirty="0" smtClean="0"/>
              <a:t>patients</a:t>
            </a:r>
            <a:r>
              <a:rPr lang="en-US" dirty="0" smtClean="0"/>
              <a:t> and add value for our stakeholders and society”</a:t>
            </a:r>
          </a:p>
          <a:p>
            <a:r>
              <a:rPr lang="en-US" b="1" dirty="0" smtClean="0"/>
              <a:t>Amgen:</a:t>
            </a:r>
            <a:r>
              <a:rPr lang="en-US" dirty="0" smtClean="0"/>
              <a:t> “To serve </a:t>
            </a:r>
            <a:r>
              <a:rPr lang="en-US" b="1" dirty="0" smtClean="0"/>
              <a:t>patients</a:t>
            </a:r>
            <a:r>
              <a:rPr lang="en-US" dirty="0" smtClean="0"/>
              <a:t>”</a:t>
            </a:r>
          </a:p>
          <a:p>
            <a:endParaRPr lang="en-US" b="1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C2A2B42A-9E06-478E-B87A-0FACABD0765E}" type="datetime1">
              <a:rPr lang="en-US" smtClean="0"/>
              <a:pPr>
                <a:defRPr/>
              </a:pPr>
              <a:t>5/28/2012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(c) Kinapse Ltd.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1BFCFF-8456-45A4-9C18-367B40846361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E972395-66C6-4D95-8F12-2888444AF80F}" type="datetime1">
              <a:rPr lang="en-US" smtClean="0"/>
              <a:pPr>
                <a:defRPr/>
              </a:pPr>
              <a:t>5/28/2012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(c) Kinapse Ltd.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DB00BC1-8A23-4410-8884-3608DFB979DA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653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14485" eaLnBrk="0" hangingPunct="0">
              <a:defRPr sz="1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02756" indent="-270291" defTabSz="914485" eaLnBrk="0" hangingPunct="0">
              <a:defRPr sz="1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1164" indent="-216233" defTabSz="914485" eaLnBrk="0" hangingPunct="0">
              <a:defRPr sz="1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13629" indent="-216233" defTabSz="914485" eaLnBrk="0" hangingPunct="0">
              <a:defRPr sz="1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1946095" indent="-216233" defTabSz="914485" eaLnBrk="0" hangingPunct="0">
              <a:defRPr sz="1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AE0FFB98-062D-417C-90B4-91E0ABD8E60D}" type="slidenum">
              <a:rPr lang="en-US" sz="1200"/>
              <a:pPr eaLnBrk="1" hangingPunct="1">
                <a:defRPr/>
              </a:pPr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E972395-66C6-4D95-8F12-2888444AF80F}" type="datetime1">
              <a:rPr lang="en-US" smtClean="0"/>
              <a:pPr>
                <a:defRPr/>
              </a:pPr>
              <a:t>5/28/2012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(c) Kinapse Ltd.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DB00BC1-8A23-4410-8884-3608DFB979DA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699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E972395-66C6-4D95-8F12-2888444AF80F}" type="datetime1">
              <a:rPr lang="en-US" smtClean="0"/>
              <a:pPr>
                <a:defRPr/>
              </a:pPr>
              <a:t>5/28/2012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(c) Kinapse Ltd.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DB00BC1-8A23-4410-8884-3608DFB979DA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306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F257F1-E5C8-49B4-90C2-FD0DE84D328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A45648-B8D0-42FF-98AC-263B976980E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6" descr="3442 Kinapse Logo"/>
          <p:cNvPicPr>
            <a:picLocks noChangeArrowheads="1"/>
          </p:cNvPicPr>
          <p:nvPr userDrawn="1"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198438" y="255588"/>
            <a:ext cx="4324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2222500" y="6421438"/>
            <a:ext cx="4683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Aft>
                <a:spcPct val="30000"/>
              </a:spcAft>
              <a:defRPr/>
            </a:pPr>
            <a:r>
              <a:rPr lang="en-US" sz="1600" b="1" dirty="0">
                <a:solidFill>
                  <a:srgbClr val="066333"/>
                </a:solidFill>
                <a:cs typeface="+mn-cs"/>
              </a:rPr>
              <a:t>Expertise   Collaboration   Innovation  </a:t>
            </a:r>
            <a:r>
              <a:rPr lang="en-US" sz="100" b="1" dirty="0">
                <a:solidFill>
                  <a:srgbClr val="066333"/>
                </a:solidFill>
                <a:cs typeface="+mn-cs"/>
              </a:rPr>
              <a:t> </a:t>
            </a:r>
            <a:r>
              <a:rPr lang="en-US" sz="1600" b="1" dirty="0">
                <a:solidFill>
                  <a:srgbClr val="066333"/>
                </a:solidFill>
                <a:cs typeface="+mn-cs"/>
              </a:rPr>
              <a:t>Results</a:t>
            </a:r>
          </a:p>
        </p:txBody>
      </p:sp>
      <p:sp>
        <p:nvSpPr>
          <p:cNvPr id="6" name="Text Box 10"/>
          <p:cNvSpPr txBox="1">
            <a:spLocks noChangeArrowheads="1"/>
          </p:cNvSpPr>
          <p:nvPr userDrawn="1"/>
        </p:nvSpPr>
        <p:spPr bwMode="auto">
          <a:xfrm>
            <a:off x="3160713" y="6483350"/>
            <a:ext cx="309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Aft>
                <a:spcPct val="30000"/>
              </a:spcAft>
              <a:defRPr/>
            </a:pPr>
            <a:r>
              <a:rPr lang="en-US" sz="1000" b="1" dirty="0">
                <a:solidFill>
                  <a:srgbClr val="B2BC36"/>
                </a:solidFill>
                <a:cs typeface="+mn-cs"/>
              </a:rPr>
              <a:t>►</a:t>
            </a:r>
            <a:endParaRPr lang="en-US" b="1" dirty="0">
              <a:solidFill>
                <a:srgbClr val="B2BC36"/>
              </a:solidFill>
              <a:cs typeface="+mn-cs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>
            <a:off x="4641850" y="6483350"/>
            <a:ext cx="309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Aft>
                <a:spcPct val="30000"/>
              </a:spcAft>
              <a:defRPr/>
            </a:pPr>
            <a:r>
              <a:rPr lang="en-US" sz="1000" b="1" dirty="0">
                <a:solidFill>
                  <a:srgbClr val="B2BC36"/>
                </a:solidFill>
                <a:cs typeface="+mn-cs"/>
              </a:rPr>
              <a:t>►</a:t>
            </a:r>
            <a:endParaRPr lang="en-US" b="1" dirty="0">
              <a:solidFill>
                <a:srgbClr val="B2BC36"/>
              </a:solidFill>
              <a:cs typeface="+mn-cs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5821363" y="6483350"/>
            <a:ext cx="309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Aft>
                <a:spcPct val="30000"/>
              </a:spcAft>
              <a:defRPr/>
            </a:pPr>
            <a:r>
              <a:rPr lang="en-US" sz="1000" b="1" dirty="0">
                <a:solidFill>
                  <a:srgbClr val="B2BC36"/>
                </a:solidFill>
                <a:cs typeface="+mn-cs"/>
              </a:rPr>
              <a:t>►</a:t>
            </a:r>
            <a:endParaRPr lang="en-US" b="1" dirty="0">
              <a:solidFill>
                <a:srgbClr val="B2BC36"/>
              </a:solidFill>
              <a:cs typeface="+mn-cs"/>
            </a:endParaRPr>
          </a:p>
        </p:txBody>
      </p:sp>
      <p:sp>
        <p:nvSpPr>
          <p:cNvPr id="9" name="Line 5"/>
          <p:cNvSpPr>
            <a:spLocks noChangeShapeType="1"/>
          </p:cNvSpPr>
          <p:nvPr userDrawn="1"/>
        </p:nvSpPr>
        <p:spPr bwMode="auto">
          <a:xfrm flipV="1">
            <a:off x="274638" y="2133600"/>
            <a:ext cx="8594725" cy="0"/>
          </a:xfrm>
          <a:prstGeom prst="line">
            <a:avLst/>
          </a:prstGeom>
          <a:noFill/>
          <a:ln w="31750">
            <a:solidFill>
              <a:srgbClr val="0663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 flipV="1">
            <a:off x="274638" y="6337300"/>
            <a:ext cx="8594725" cy="0"/>
          </a:xfrm>
          <a:prstGeom prst="line">
            <a:avLst/>
          </a:prstGeom>
          <a:noFill/>
          <a:ln w="31750">
            <a:solidFill>
              <a:srgbClr val="0663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287" name="Rectangle 95"/>
          <p:cNvSpPr>
            <a:spLocks noGrp="1" noChangeArrowheads="1"/>
          </p:cNvSpPr>
          <p:nvPr>
            <p:ph type="ctrTitle"/>
          </p:nvPr>
        </p:nvSpPr>
        <p:spPr>
          <a:xfrm>
            <a:off x="684213" y="2492375"/>
            <a:ext cx="7772400" cy="1470025"/>
          </a:xfrm>
        </p:spPr>
        <p:txBody>
          <a:bodyPr/>
          <a:lstStyle>
            <a:lvl1pPr algn="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288" name="Rectangle 96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4076700"/>
            <a:ext cx="6400800" cy="1008063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ACB35-5261-4CE7-8A36-B04B184243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50" y="136525"/>
            <a:ext cx="2163763" cy="6359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2888" y="136525"/>
            <a:ext cx="6342062" cy="6359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67BE6-3AD1-4419-A36B-00759DD73C2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Shani Thilak\Desktop\Title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9400" y="2117725"/>
            <a:ext cx="76200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>
            <a:off x="274638" y="1974850"/>
            <a:ext cx="8593200" cy="0"/>
          </a:xfrm>
          <a:prstGeom prst="line">
            <a:avLst/>
          </a:prstGeom>
          <a:ln w="76200">
            <a:solidFill>
              <a:srgbClr val="066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274638" y="6181725"/>
            <a:ext cx="8593200" cy="0"/>
          </a:xfrm>
          <a:prstGeom prst="line">
            <a:avLst/>
          </a:prstGeom>
          <a:ln w="76200">
            <a:solidFill>
              <a:srgbClr val="066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4"/>
          <p:cNvGrpSpPr>
            <a:grpSpLocks/>
          </p:cNvGrpSpPr>
          <p:nvPr userDrawn="1"/>
        </p:nvGrpSpPr>
        <p:grpSpPr bwMode="auto">
          <a:xfrm>
            <a:off x="2216150" y="6421438"/>
            <a:ext cx="4683125" cy="336550"/>
            <a:chOff x="1396" y="4045"/>
            <a:chExt cx="2950" cy="212"/>
          </a:xfrm>
        </p:grpSpPr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1396" y="4045"/>
              <a:ext cx="29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Aft>
                  <a:spcPct val="30000"/>
                </a:spcAft>
                <a:defRPr/>
              </a:pPr>
              <a:r>
                <a:rPr lang="en-US" sz="1600" b="1" dirty="0">
                  <a:solidFill>
                    <a:srgbClr val="066333"/>
                  </a:solidFill>
                  <a:latin typeface="Arial"/>
                </a:rPr>
                <a:t>Expertise   Collaboration   Innovation   Results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993" y="4084"/>
              <a:ext cx="19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Aft>
                  <a:spcPct val="30000"/>
                </a:spcAft>
                <a:defRPr/>
              </a:pPr>
              <a:r>
                <a:rPr lang="en-US" sz="1000" b="1" dirty="0">
                  <a:solidFill>
                    <a:srgbClr val="B2BC36"/>
                  </a:solidFill>
                  <a:latin typeface="Arial"/>
                </a:rPr>
                <a:t>►</a:t>
              </a:r>
              <a:endParaRPr lang="en-US" sz="1600" b="1" dirty="0">
                <a:solidFill>
                  <a:srgbClr val="B2BC36"/>
                </a:solidFill>
                <a:latin typeface="Arial"/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2924" y="4084"/>
              <a:ext cx="19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Aft>
                  <a:spcPct val="30000"/>
                </a:spcAft>
                <a:defRPr/>
              </a:pPr>
              <a:r>
                <a:rPr lang="en-US" sz="1000" b="1" dirty="0">
                  <a:solidFill>
                    <a:srgbClr val="B2BC36"/>
                  </a:solidFill>
                  <a:latin typeface="Arial"/>
                </a:rPr>
                <a:t>►</a:t>
              </a:r>
              <a:endParaRPr lang="en-US" sz="1600" b="1" dirty="0">
                <a:solidFill>
                  <a:srgbClr val="B2BC36"/>
                </a:solidFill>
                <a:latin typeface="Arial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681" y="4084"/>
              <a:ext cx="19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Aft>
                  <a:spcPct val="30000"/>
                </a:spcAft>
                <a:defRPr/>
              </a:pPr>
              <a:r>
                <a:rPr lang="en-US" sz="1000" b="1" dirty="0">
                  <a:solidFill>
                    <a:srgbClr val="B2BC36"/>
                  </a:solidFill>
                  <a:latin typeface="Arial"/>
                </a:rPr>
                <a:t>►</a:t>
              </a:r>
              <a:endParaRPr lang="en-US" sz="1600" b="1" dirty="0">
                <a:solidFill>
                  <a:srgbClr val="B2BC36"/>
                </a:solidFill>
                <a:latin typeface="Arial"/>
              </a:endParaRPr>
            </a:p>
          </p:txBody>
        </p:sp>
      </p:grpSp>
      <p:pic>
        <p:nvPicPr>
          <p:cNvPr id="12" name="Picture 106" descr="3442 Kinapse Logo"/>
          <p:cNvPicPr>
            <a:picLocks noChangeArrowheads="1"/>
          </p:cNvPicPr>
          <p:nvPr userDrawn="1"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234950" y="319088"/>
            <a:ext cx="3338513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6491" y="2506670"/>
            <a:ext cx="7772400" cy="1470025"/>
          </a:xfrm>
        </p:spPr>
        <p:txBody>
          <a:bodyPr lIns="0" tIns="0" rIns="0" bIns="0"/>
          <a:lstStyle>
            <a:lvl1pPr algn="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78091" y="4076700"/>
            <a:ext cx="6400800" cy="1008063"/>
          </a:xfrm>
        </p:spPr>
        <p:txBody>
          <a:bodyPr lIns="0" tIns="0" rIns="0" bIns="0"/>
          <a:lstStyle>
            <a:lvl1pPr marL="0" indent="0" algn="r">
              <a:buFont typeface="Wingdings" pitchFamily="2" charset="2"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400"/>
              </a:lnSpc>
              <a:defRPr>
                <a:solidFill>
                  <a:srgbClr val="0663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663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663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484313"/>
            <a:ext cx="4105275" cy="45259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1525" y="1484313"/>
            <a:ext cx="4105275" cy="45259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7650" y="192088"/>
            <a:ext cx="5976938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663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79"/>
            <a:ext cx="3008313" cy="78393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88" y="142852"/>
            <a:ext cx="6003925" cy="9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9DAC4-B403-41F4-BB20-C7B77E0D1A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322263"/>
            <a:ext cx="2108200" cy="5688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322263"/>
            <a:ext cx="6175375" cy="5688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322263"/>
            <a:ext cx="5976938" cy="841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484313"/>
            <a:ext cx="4105275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1525" y="1484313"/>
            <a:ext cx="4105275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0238F-B2E9-4235-A535-35200589BEE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263650"/>
            <a:ext cx="4211638" cy="5232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888" y="1263650"/>
            <a:ext cx="4213225" cy="5232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04FB4-4D92-4978-9982-A68921AD9F6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7D3E2-D7B7-46A2-93B3-34FA95D81E5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6DB85-6C78-40D6-9876-689C5AA21D5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3FD4F-0403-40E2-A9C7-2E0DD88A3C3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50125"/>
            <a:ext cx="6410325" cy="897956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63650"/>
            <a:ext cx="5111750" cy="48625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19AD7-5C71-4D92-A7D3-5FB938C55DD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5FA3E-2B79-4CD8-A21B-5E5A57144D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0188" y="190500"/>
            <a:ext cx="600392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73188"/>
            <a:ext cx="8577263" cy="50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54685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D31E6FB-866A-4BA6-A53C-41F37EAE93B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V="1">
            <a:off x="274638" y="1271588"/>
            <a:ext cx="8594725" cy="0"/>
          </a:xfrm>
          <a:prstGeom prst="line">
            <a:avLst/>
          </a:prstGeom>
          <a:noFill/>
          <a:ln w="31750">
            <a:solidFill>
              <a:srgbClr val="006225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73038" y="65659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1100" dirty="0"/>
              <a:t>© Kinapse Ltd.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6838950" y="6565900"/>
            <a:ext cx="2132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GB" sz="1100" dirty="0"/>
              <a:t>Confidential</a:t>
            </a:r>
          </a:p>
        </p:txBody>
      </p:sp>
      <p:pic>
        <p:nvPicPr>
          <p:cNvPr id="2056" name="Picture 15" descr="3442 Kinapse Logo"/>
          <p:cNvPicPr>
            <a:picLocks noChangeAspect="1" noChangeArrowheads="1"/>
          </p:cNvPicPr>
          <p:nvPr/>
        </p:nvPicPr>
        <p:blipFill>
          <a:blip r:embed="rId13">
            <a:lum bright="6000"/>
          </a:blip>
          <a:srcRect/>
          <a:stretch>
            <a:fillRect/>
          </a:stretch>
        </p:blipFill>
        <p:spPr bwMode="auto">
          <a:xfrm>
            <a:off x="6373813" y="76200"/>
            <a:ext cx="2541587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274638" y="6546850"/>
            <a:ext cx="8594725" cy="0"/>
          </a:xfrm>
          <a:prstGeom prst="line">
            <a:avLst/>
          </a:prstGeom>
          <a:noFill/>
          <a:ln w="31750">
            <a:solidFill>
              <a:srgbClr val="006225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−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1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274638" y="1116013"/>
            <a:ext cx="8593200" cy="0"/>
          </a:xfrm>
          <a:prstGeom prst="line">
            <a:avLst/>
          </a:prstGeom>
          <a:ln w="76200">
            <a:solidFill>
              <a:srgbClr val="066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74638" y="6388100"/>
            <a:ext cx="8593200" cy="0"/>
          </a:xfrm>
          <a:prstGeom prst="line">
            <a:avLst/>
          </a:prstGeom>
          <a:ln w="76200">
            <a:solidFill>
              <a:srgbClr val="066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7650" y="192088"/>
            <a:ext cx="5976938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384300"/>
            <a:ext cx="83661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74625" y="6569075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ts val="2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© Kinapse Ltd.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6835775" y="6569075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Confidential</a:t>
            </a:r>
          </a:p>
        </p:txBody>
      </p:sp>
      <p:pic>
        <p:nvPicPr>
          <p:cNvPr id="3080" name="Picture 10" descr="3442 Kinapse Logo.jpg"/>
          <p:cNvPicPr>
            <a:picLocks/>
          </p:cNvPicPr>
          <p:nvPr/>
        </p:nvPicPr>
        <p:blipFill>
          <a:blip r:embed="rId14">
            <a:lum bright="2000"/>
          </a:blip>
          <a:srcRect/>
          <a:stretch>
            <a:fillRect/>
          </a:stretch>
        </p:blipFill>
        <p:spPr bwMode="auto">
          <a:xfrm>
            <a:off x="6334274" y="65567"/>
            <a:ext cx="2541588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66333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66333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66333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66333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66333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66333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66333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66333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66333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66333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2BC36"/>
        </a:buClr>
        <a:buFont typeface="Arial" charset="0"/>
        <a:buChar char="−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D5C53"/>
        </a:buClr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D5C53"/>
        </a:buClr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D5C53"/>
        </a:buClr>
        <a:buChar char="•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D5C53"/>
        </a:buClr>
        <a:buChar char="•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D5C53"/>
        </a:buClr>
        <a:buChar char="•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D5C53"/>
        </a:buClr>
        <a:buChar char="•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D5C53"/>
        </a:buClr>
        <a:buChar char="•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ndy.black@kinapse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hyperlink" Target="mailto:info@kinapse.com" TargetMode="External"/><Relationship Id="rId4" Type="http://schemas.openxmlformats.org/officeDocument/2006/relationships/hyperlink" Target="http://www.kinaps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5"/>
          <p:cNvSpPr>
            <a:spLocks noGrp="1"/>
          </p:cNvSpPr>
          <p:nvPr>
            <p:ph type="subTitle" idx="1"/>
          </p:nvPr>
        </p:nvSpPr>
        <p:spPr>
          <a:xfrm>
            <a:off x="2110140" y="5402010"/>
            <a:ext cx="6400800" cy="82999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ts val="2400"/>
              </a:lnSpc>
              <a:defRPr/>
            </a:pPr>
            <a:r>
              <a:rPr lang="en-GB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Alderley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Park</a:t>
            </a:r>
          </a:p>
          <a:p>
            <a:pPr>
              <a:lnSpc>
                <a:spcPts val="2400"/>
              </a:lnSpc>
              <a:defRPr/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22 May 2012</a:t>
            </a: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828" y="2571390"/>
            <a:ext cx="8131112" cy="2564805"/>
          </a:xfrm>
          <a:prstGeom prst="rect">
            <a:avLst/>
          </a:prstGeom>
          <a:noFill/>
          <a:effectLst/>
        </p:spPr>
        <p:txBody>
          <a:bodyPr lIns="0" tIns="0" rIns="0" bIns="0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>
              <a:lnSpc>
                <a:spcPts val="3500"/>
              </a:lnSpc>
              <a:defRPr/>
            </a:pPr>
            <a:r>
              <a:rPr lang="en-GB" sz="4000" b="1" dirty="0" smtClean="0">
                <a:gradFill flip="none" rotWithShape="1">
                  <a:gsLst>
                    <a:gs pos="0">
                      <a:srgbClr val="0BA554"/>
                    </a:gs>
                    <a:gs pos="50000">
                      <a:srgbClr val="066333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Patient-Centred R&amp;D &amp; </a:t>
            </a:r>
          </a:p>
          <a:p>
            <a:pPr algn="r">
              <a:lnSpc>
                <a:spcPts val="3500"/>
              </a:lnSpc>
              <a:defRPr/>
            </a:pPr>
            <a:r>
              <a:rPr lang="en-GB" sz="4000" b="1" dirty="0" smtClean="0">
                <a:gradFill flip="none" rotWithShape="1">
                  <a:gsLst>
                    <a:gs pos="0">
                      <a:srgbClr val="0BA554"/>
                    </a:gs>
                    <a:gs pos="50000">
                      <a:srgbClr val="066333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‘Real World Development’</a:t>
            </a:r>
            <a:endParaRPr lang="en-GB" sz="4000" b="1" dirty="0">
              <a:gradFill flip="none" rotWithShape="1">
                <a:gsLst>
                  <a:gs pos="0">
                    <a:srgbClr val="0BA554"/>
                  </a:gs>
                  <a:gs pos="50000">
                    <a:srgbClr val="066333"/>
                  </a:gs>
                </a:gsLst>
                <a:lin ang="54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 algn="r">
              <a:lnSpc>
                <a:spcPts val="3500"/>
              </a:lnSpc>
              <a:defRPr/>
            </a:pPr>
            <a:endParaRPr lang="en-GB" sz="3200" b="1" dirty="0">
              <a:latin typeface="Calibri" pitchFamily="34" charset="0"/>
            </a:endParaRPr>
          </a:p>
          <a:p>
            <a:pPr algn="r">
              <a:lnSpc>
                <a:spcPts val="3500"/>
              </a:lnSpc>
              <a:defRPr/>
            </a:pPr>
            <a:r>
              <a:rPr lang="en-GB" sz="3200" b="1" dirty="0">
                <a:latin typeface="Calibri" pitchFamily="34" charset="0"/>
              </a:rPr>
              <a:t>Presentation to PRISME SIG</a:t>
            </a:r>
          </a:p>
          <a:p>
            <a:pPr algn="r">
              <a:lnSpc>
                <a:spcPts val="3000"/>
              </a:lnSpc>
              <a:defRPr/>
            </a:pPr>
            <a:endParaRPr lang="en-GB" sz="3200" b="1" dirty="0">
              <a:latin typeface="Calibri" pitchFamily="34" charset="0"/>
            </a:endParaRPr>
          </a:p>
          <a:p>
            <a:pPr algn="r">
              <a:lnSpc>
                <a:spcPts val="3000"/>
              </a:lnSpc>
              <a:defRPr/>
            </a:pPr>
            <a:r>
              <a:rPr lang="en-GB" sz="3200" b="1" dirty="0">
                <a:latin typeface="Calibri" pitchFamily="34" charset="0"/>
              </a:rPr>
              <a:t>Andy Black, CEO Kinapse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/>
          <p:cNvSpPr/>
          <p:nvPr/>
        </p:nvSpPr>
        <p:spPr bwMode="auto">
          <a:xfrm>
            <a:off x="5751513" y="2846388"/>
            <a:ext cx="2133600" cy="20574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563" indent="-182563" algn="ctr" eaLnBrk="0" hangingPunct="0">
              <a:buClr>
                <a:srgbClr val="FF7800"/>
              </a:buClr>
              <a:buSzPct val="75000"/>
              <a:buFontTx/>
              <a:buBlip>
                <a:blip r:embed="rId3"/>
              </a:buBlip>
              <a:defRPr/>
            </a:pP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9489" name="TextBox 38"/>
          <p:cNvSpPr txBox="1">
            <a:spLocks noChangeArrowheads="1"/>
          </p:cNvSpPr>
          <p:nvPr/>
        </p:nvSpPr>
        <p:spPr bwMode="auto">
          <a:xfrm>
            <a:off x="5751513" y="4264324"/>
            <a:ext cx="117003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100"/>
              <a:t>Regulators</a:t>
            </a:r>
          </a:p>
        </p:txBody>
      </p:sp>
      <p:sp>
        <p:nvSpPr>
          <p:cNvPr id="19490" name="TextBox 39"/>
          <p:cNvSpPr txBox="1">
            <a:spLocks noChangeArrowheads="1"/>
          </p:cNvSpPr>
          <p:nvPr/>
        </p:nvSpPr>
        <p:spPr bwMode="auto">
          <a:xfrm>
            <a:off x="5957990" y="3111859"/>
            <a:ext cx="7570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100"/>
              <a:t>Policy Makers</a:t>
            </a:r>
          </a:p>
        </p:txBody>
      </p:sp>
      <p:sp>
        <p:nvSpPr>
          <p:cNvPr id="19491" name="TextBox 40"/>
          <p:cNvSpPr txBox="1">
            <a:spLocks noChangeArrowheads="1"/>
          </p:cNvSpPr>
          <p:nvPr/>
        </p:nvSpPr>
        <p:spPr bwMode="auto">
          <a:xfrm>
            <a:off x="6715074" y="4264324"/>
            <a:ext cx="117003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100"/>
              <a:t>HCPs</a:t>
            </a:r>
          </a:p>
        </p:txBody>
      </p:sp>
      <p:sp>
        <p:nvSpPr>
          <p:cNvPr id="19492" name="TextBox 41"/>
          <p:cNvSpPr txBox="1">
            <a:spLocks noChangeArrowheads="1"/>
          </p:cNvSpPr>
          <p:nvPr/>
        </p:nvSpPr>
        <p:spPr bwMode="auto">
          <a:xfrm>
            <a:off x="6900375" y="3202440"/>
            <a:ext cx="75708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100"/>
              <a:t>Payors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1212112" y="1265274"/>
            <a:ext cx="7485321" cy="5018568"/>
          </a:xfrm>
          <a:custGeom>
            <a:avLst/>
            <a:gdLst>
              <a:gd name="connsiteX0" fmla="*/ 3051544 w 7485321"/>
              <a:gd name="connsiteY0" fmla="*/ 0 h 5018568"/>
              <a:gd name="connsiteX1" fmla="*/ 0 w 7485321"/>
              <a:gd name="connsiteY1" fmla="*/ 5018568 h 5018568"/>
              <a:gd name="connsiteX2" fmla="*/ 7485321 w 7485321"/>
              <a:gd name="connsiteY2" fmla="*/ 5018568 h 5018568"/>
              <a:gd name="connsiteX3" fmla="*/ 3051544 w 7485321"/>
              <a:gd name="connsiteY3" fmla="*/ 0 h 5018568"/>
              <a:gd name="connsiteX0" fmla="*/ 3051544 w 7485321"/>
              <a:gd name="connsiteY0" fmla="*/ 0 h 5018568"/>
              <a:gd name="connsiteX1" fmla="*/ 0 w 7485321"/>
              <a:gd name="connsiteY1" fmla="*/ 5018568 h 5018568"/>
              <a:gd name="connsiteX2" fmla="*/ 7485321 w 7485321"/>
              <a:gd name="connsiteY2" fmla="*/ 5018568 h 5018568"/>
              <a:gd name="connsiteX3" fmla="*/ 6081823 w 7485321"/>
              <a:gd name="connsiteY3" fmla="*/ 3444949 h 5018568"/>
              <a:gd name="connsiteX4" fmla="*/ 3051544 w 7485321"/>
              <a:gd name="connsiteY4" fmla="*/ 0 h 5018568"/>
              <a:gd name="connsiteX0" fmla="*/ 3051544 w 7485321"/>
              <a:gd name="connsiteY0" fmla="*/ 0 h 5018568"/>
              <a:gd name="connsiteX1" fmla="*/ 0 w 7485321"/>
              <a:gd name="connsiteY1" fmla="*/ 5018568 h 5018568"/>
              <a:gd name="connsiteX2" fmla="*/ 7485321 w 7485321"/>
              <a:gd name="connsiteY2" fmla="*/ 5018568 h 5018568"/>
              <a:gd name="connsiteX3" fmla="*/ 4667693 w 7485321"/>
              <a:gd name="connsiteY3" fmla="*/ 31898 h 5018568"/>
              <a:gd name="connsiteX4" fmla="*/ 3051544 w 7485321"/>
              <a:gd name="connsiteY4" fmla="*/ 0 h 5018568"/>
              <a:gd name="connsiteX0" fmla="*/ 3051544 w 7485321"/>
              <a:gd name="connsiteY0" fmla="*/ 0 h 5018568"/>
              <a:gd name="connsiteX1" fmla="*/ 0 w 7485321"/>
              <a:gd name="connsiteY1" fmla="*/ 5018568 h 5018568"/>
              <a:gd name="connsiteX2" fmla="*/ 7485321 w 7485321"/>
              <a:gd name="connsiteY2" fmla="*/ 5018568 h 5018568"/>
              <a:gd name="connsiteX3" fmla="*/ 4667693 w 7485321"/>
              <a:gd name="connsiteY3" fmla="*/ 0 h 5018568"/>
              <a:gd name="connsiteX4" fmla="*/ 3051544 w 7485321"/>
              <a:gd name="connsiteY4" fmla="*/ 0 h 5018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5321" h="5018568">
                <a:moveTo>
                  <a:pt x="3051544" y="0"/>
                </a:moveTo>
                <a:lnTo>
                  <a:pt x="0" y="5018568"/>
                </a:lnTo>
                <a:lnTo>
                  <a:pt x="7485321" y="5018568"/>
                </a:lnTo>
                <a:lnTo>
                  <a:pt x="4667693" y="0"/>
                </a:lnTo>
                <a:lnTo>
                  <a:pt x="3051544" y="0"/>
                </a:lnTo>
                <a:close/>
              </a:path>
            </a:pathLst>
          </a:custGeom>
          <a:solidFill>
            <a:srgbClr val="000000">
              <a:alpha val="27843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458" name="TextBox 63"/>
          <p:cNvSpPr txBox="1">
            <a:spLocks noChangeArrowheads="1"/>
          </p:cNvSpPr>
          <p:nvPr/>
        </p:nvSpPr>
        <p:spPr bwMode="auto">
          <a:xfrm flipH="1">
            <a:off x="1676400" y="4479925"/>
            <a:ext cx="26670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/>
              <a:t>Evidence</a:t>
            </a:r>
          </a:p>
        </p:txBody>
      </p:sp>
      <p:sp>
        <p:nvSpPr>
          <p:cNvPr id="19459" name="TextBox 54"/>
          <p:cNvSpPr txBox="1">
            <a:spLocks noChangeArrowheads="1"/>
          </p:cNvSpPr>
          <p:nvPr/>
        </p:nvSpPr>
        <p:spPr bwMode="auto">
          <a:xfrm flipH="1">
            <a:off x="3581400" y="5526088"/>
            <a:ext cx="2286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/>
              <a:t>Service provision</a:t>
            </a:r>
          </a:p>
        </p:txBody>
      </p:sp>
      <p:sp>
        <p:nvSpPr>
          <p:cNvPr id="19460" name="TextBox 62"/>
          <p:cNvSpPr txBox="1">
            <a:spLocks noChangeArrowheads="1"/>
          </p:cNvSpPr>
          <p:nvPr/>
        </p:nvSpPr>
        <p:spPr bwMode="auto">
          <a:xfrm flipH="1">
            <a:off x="2355850" y="6032500"/>
            <a:ext cx="2673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/>
              <a:t>Risk sharing mechanisms</a:t>
            </a:r>
          </a:p>
        </p:txBody>
      </p:sp>
      <p:sp>
        <p:nvSpPr>
          <p:cNvPr id="19461" name="TextBox 34"/>
          <p:cNvSpPr txBox="1">
            <a:spLocks noChangeArrowheads="1"/>
          </p:cNvSpPr>
          <p:nvPr/>
        </p:nvSpPr>
        <p:spPr bwMode="auto">
          <a:xfrm flipH="1">
            <a:off x="4114800" y="1812925"/>
            <a:ext cx="20574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/>
              <a:t>Regulator proposition</a:t>
            </a:r>
          </a:p>
        </p:txBody>
      </p:sp>
      <p:sp>
        <p:nvSpPr>
          <p:cNvPr id="19462" name="TextBox 56"/>
          <p:cNvSpPr txBox="1">
            <a:spLocks noChangeArrowheads="1"/>
          </p:cNvSpPr>
          <p:nvPr/>
        </p:nvSpPr>
        <p:spPr bwMode="auto">
          <a:xfrm flipH="1">
            <a:off x="3886200" y="2979738"/>
            <a:ext cx="1981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/>
              <a:t>HCP proposition</a:t>
            </a:r>
          </a:p>
        </p:txBody>
      </p:sp>
      <p:sp>
        <p:nvSpPr>
          <p:cNvPr id="27" name="Freeform 26"/>
          <p:cNvSpPr/>
          <p:nvPr/>
        </p:nvSpPr>
        <p:spPr>
          <a:xfrm flipH="1">
            <a:off x="2998788" y="1689100"/>
            <a:ext cx="3249612" cy="1981200"/>
          </a:xfrm>
          <a:custGeom>
            <a:avLst/>
            <a:gdLst>
              <a:gd name="connsiteX0" fmla="*/ 2682240 w 2682240"/>
              <a:gd name="connsiteY0" fmla="*/ 1560576 h 1560576"/>
              <a:gd name="connsiteX1" fmla="*/ 1743456 w 2682240"/>
              <a:gd name="connsiteY1" fmla="*/ 0 h 1560576"/>
              <a:gd name="connsiteX2" fmla="*/ 0 w 2682240"/>
              <a:gd name="connsiteY2" fmla="*/ 0 h 156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2240" h="1560576">
                <a:moveTo>
                  <a:pt x="2682240" y="1560576"/>
                </a:moveTo>
                <a:lnTo>
                  <a:pt x="1743456" y="0"/>
                </a:lnTo>
                <a:lnTo>
                  <a:pt x="0" y="0"/>
                </a:lnTo>
              </a:path>
            </a:pathLst>
          </a:cu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30" name="Straight Connector 29"/>
          <p:cNvCxnSpPr/>
          <p:nvPr/>
        </p:nvCxnSpPr>
        <p:spPr>
          <a:xfrm rot="10800000" flipH="1">
            <a:off x="3657600" y="2527300"/>
            <a:ext cx="1981200" cy="0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 flipH="1">
            <a:off x="3429000" y="2908300"/>
            <a:ext cx="1981200" cy="0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6" name="TextBox 35"/>
          <p:cNvSpPr txBox="1">
            <a:spLocks noChangeArrowheads="1"/>
          </p:cNvSpPr>
          <p:nvPr/>
        </p:nvSpPr>
        <p:spPr bwMode="auto">
          <a:xfrm flipH="1">
            <a:off x="4191000" y="2222500"/>
            <a:ext cx="17097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/>
              <a:t>Payor proposition</a:t>
            </a:r>
          </a:p>
        </p:txBody>
      </p:sp>
      <p:sp>
        <p:nvSpPr>
          <p:cNvPr id="19467" name="TextBox 44"/>
          <p:cNvSpPr txBox="1">
            <a:spLocks noChangeArrowheads="1"/>
          </p:cNvSpPr>
          <p:nvPr/>
        </p:nvSpPr>
        <p:spPr bwMode="auto">
          <a:xfrm flipH="1">
            <a:off x="3960813" y="2598738"/>
            <a:ext cx="19827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/>
              <a:t>Patient proposition</a:t>
            </a:r>
          </a:p>
        </p:txBody>
      </p:sp>
      <p:cxnSp>
        <p:nvCxnSpPr>
          <p:cNvPr id="32" name="Straight Connector 31"/>
          <p:cNvCxnSpPr/>
          <p:nvPr/>
        </p:nvCxnSpPr>
        <p:spPr>
          <a:xfrm rot="10800000" flipH="1">
            <a:off x="3251200" y="3289300"/>
            <a:ext cx="1982788" cy="0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 flipH="1">
            <a:off x="3886200" y="2146300"/>
            <a:ext cx="1981200" cy="0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0" name="TextBox 59"/>
          <p:cNvSpPr txBox="1">
            <a:spLocks noChangeArrowheads="1"/>
          </p:cNvSpPr>
          <p:nvPr/>
        </p:nvSpPr>
        <p:spPr bwMode="auto">
          <a:xfrm flipH="1">
            <a:off x="4800600" y="1379538"/>
            <a:ext cx="1600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/>
              <a:t>HTA proposition</a:t>
            </a:r>
          </a:p>
        </p:txBody>
      </p:sp>
      <p:sp>
        <p:nvSpPr>
          <p:cNvPr id="194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Integrating and delivering the value proposition</a:t>
            </a:r>
          </a:p>
        </p:txBody>
      </p:sp>
      <p:sp>
        <p:nvSpPr>
          <p:cNvPr id="7" name="Notched Right Arrow 6"/>
          <p:cNvSpPr/>
          <p:nvPr/>
        </p:nvSpPr>
        <p:spPr>
          <a:xfrm>
            <a:off x="76200" y="3378200"/>
            <a:ext cx="6400800" cy="852488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endParaRPr lang="en-GB" dirty="0"/>
          </a:p>
        </p:txBody>
      </p:sp>
      <p:cxnSp>
        <p:nvCxnSpPr>
          <p:cNvPr id="34" name="Straight Connector 33"/>
          <p:cNvCxnSpPr/>
          <p:nvPr/>
        </p:nvCxnSpPr>
        <p:spPr>
          <a:xfrm rot="10800000" flipH="1" flipV="1">
            <a:off x="1458913" y="4432300"/>
            <a:ext cx="2732087" cy="0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 flipH="1" flipV="1">
            <a:off x="1219200" y="4014788"/>
            <a:ext cx="3622675" cy="1954212"/>
          </a:xfrm>
          <a:custGeom>
            <a:avLst/>
            <a:gdLst>
              <a:gd name="connsiteX0" fmla="*/ 2682240 w 2682240"/>
              <a:gd name="connsiteY0" fmla="*/ 1560576 h 1560576"/>
              <a:gd name="connsiteX1" fmla="*/ 1743456 w 2682240"/>
              <a:gd name="connsiteY1" fmla="*/ 0 h 1560576"/>
              <a:gd name="connsiteX2" fmla="*/ 0 w 2682240"/>
              <a:gd name="connsiteY2" fmla="*/ 0 h 1560576"/>
              <a:gd name="connsiteX0" fmla="*/ 2966682 w 2966682"/>
              <a:gd name="connsiteY0" fmla="*/ 1570376 h 1570376"/>
              <a:gd name="connsiteX1" fmla="*/ 2027898 w 2966682"/>
              <a:gd name="connsiteY1" fmla="*/ 9800 h 1570376"/>
              <a:gd name="connsiteX2" fmla="*/ 0 w 2966682"/>
              <a:gd name="connsiteY2" fmla="*/ 0 h 157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6682" h="1570376">
                <a:moveTo>
                  <a:pt x="2966682" y="1570376"/>
                </a:moveTo>
                <a:lnTo>
                  <a:pt x="2027898" y="9800"/>
                </a:lnTo>
                <a:lnTo>
                  <a:pt x="0" y="0"/>
                </a:lnTo>
              </a:path>
            </a:pathLst>
          </a:cu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50" name="Straight Connector 49"/>
          <p:cNvCxnSpPr/>
          <p:nvPr/>
        </p:nvCxnSpPr>
        <p:spPr>
          <a:xfrm rot="10800000" flipH="1">
            <a:off x="1752600" y="4965700"/>
            <a:ext cx="2667000" cy="0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 flipH="1">
            <a:off x="2081213" y="5459413"/>
            <a:ext cx="2514600" cy="0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9" name="TextBox 61"/>
          <p:cNvSpPr txBox="1">
            <a:spLocks noChangeArrowheads="1"/>
          </p:cNvSpPr>
          <p:nvPr/>
        </p:nvSpPr>
        <p:spPr bwMode="auto">
          <a:xfrm flipH="1">
            <a:off x="2209800" y="5024438"/>
            <a:ext cx="2362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/>
              <a:t>Guidance</a:t>
            </a:r>
          </a:p>
        </p:txBody>
      </p:sp>
      <p:sp>
        <p:nvSpPr>
          <p:cNvPr id="19480" name="TextBox 43"/>
          <p:cNvSpPr txBox="1">
            <a:spLocks noChangeArrowheads="1"/>
          </p:cNvSpPr>
          <p:nvPr/>
        </p:nvSpPr>
        <p:spPr bwMode="auto">
          <a:xfrm flipH="1">
            <a:off x="2803525" y="3635375"/>
            <a:ext cx="2530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Unifying value proposition</a:t>
            </a:r>
          </a:p>
        </p:txBody>
      </p:sp>
      <p:sp>
        <p:nvSpPr>
          <p:cNvPr id="19481" name="TextBox 53"/>
          <p:cNvSpPr txBox="1">
            <a:spLocks noChangeArrowheads="1"/>
          </p:cNvSpPr>
          <p:nvPr/>
        </p:nvSpPr>
        <p:spPr bwMode="auto">
          <a:xfrm flipH="1">
            <a:off x="304800" y="3635375"/>
            <a:ext cx="2051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Evidence generation</a:t>
            </a:r>
          </a:p>
        </p:txBody>
      </p:sp>
      <p:sp>
        <p:nvSpPr>
          <p:cNvPr id="19482" name="TextBox 42"/>
          <p:cNvSpPr txBox="1">
            <a:spLocks noChangeArrowheads="1"/>
          </p:cNvSpPr>
          <p:nvPr/>
        </p:nvSpPr>
        <p:spPr bwMode="auto">
          <a:xfrm>
            <a:off x="2144713" y="4051300"/>
            <a:ext cx="19827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/>
              <a:t>Insights</a:t>
            </a:r>
          </a:p>
        </p:txBody>
      </p:sp>
      <p:sp>
        <p:nvSpPr>
          <p:cNvPr id="33" name="Slide Number Placeholder 3"/>
          <p:cNvSpPr txBox="1">
            <a:spLocks/>
          </p:cNvSpPr>
          <p:nvPr/>
        </p:nvSpPr>
        <p:spPr bwMode="auto">
          <a:xfrm>
            <a:off x="3505200" y="6543675"/>
            <a:ext cx="2133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485C4A-8869-4F6C-A618-285103B339E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D5C53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4D5C53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6439771" y="3510065"/>
            <a:ext cx="757084" cy="730045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82563" indent="-182563" algn="ctr" eaLnBrk="0" hangingPunct="0">
              <a:buClr>
                <a:srgbClr val="FF7800"/>
              </a:buClr>
              <a:buSzPct val="75000"/>
              <a:defRPr/>
            </a:pPr>
            <a:r>
              <a:rPr lang="en-GB" sz="1200" dirty="0">
                <a:solidFill>
                  <a:schemeClr val="bg1"/>
                </a:solidFill>
              </a:rPr>
              <a:t>Patient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505200" y="6543675"/>
            <a:ext cx="2133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FA4BD79B-07E2-42C1-B7A9-DB917FEA29BF}" type="slidenum">
              <a:rPr lang="en-GB" sz="1100">
                <a:ea typeface="MS PGothic" pitchFamily="34" charset="-128"/>
              </a:rPr>
              <a:pPr algn="ctr"/>
              <a:t>10</a:t>
            </a:fld>
            <a:endParaRPr lang="en-GB" sz="1100" dirty="0">
              <a:ea typeface="MS PGothic" pitchFamily="34" charset="-128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title"/>
          </p:nvPr>
        </p:nvSpPr>
        <p:spPr>
          <a:xfrm>
            <a:off x="247650" y="158838"/>
            <a:ext cx="5976938" cy="996950"/>
          </a:xfrm>
        </p:spPr>
        <p:txBody>
          <a:bodyPr/>
          <a:lstStyle/>
          <a:p>
            <a:pPr eaLnBrk="1" hangingPunct="1">
              <a:lnSpc>
                <a:spcPts val="3400"/>
              </a:lnSpc>
            </a:pPr>
            <a:r>
              <a:rPr lang="en-GB" dirty="0" smtClean="0">
                <a:ea typeface="MS PGothic" pitchFamily="34" charset="-128"/>
                <a:cs typeface="Arial" charset="0"/>
              </a:rPr>
              <a:t>The standard drug development model needs to change</a:t>
            </a:r>
            <a:endParaRPr lang="en-US" dirty="0" smtClean="0">
              <a:ea typeface="MS PGothic" pitchFamily="34" charset="-128"/>
              <a:cs typeface="Arial" charset="0"/>
            </a:endParaRP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250825" y="2179638"/>
            <a:ext cx="1106488" cy="4318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8000" rIns="18000" anchor="ctr"/>
          <a:lstStyle/>
          <a:p>
            <a:pPr algn="ctr"/>
            <a:r>
              <a:rPr lang="en-GB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0"/>
                <a:cs typeface="ＭＳ Ｐゴシック" charset="0"/>
              </a:rPr>
              <a:t>I</a:t>
            </a:r>
            <a:endParaRPr lang="en-US" b="1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1489075" y="2179638"/>
            <a:ext cx="1106488" cy="4318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8000" rIns="18000" anchor="ctr"/>
          <a:lstStyle/>
          <a:p>
            <a:pPr algn="ctr"/>
            <a:r>
              <a:rPr lang="en-GB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0"/>
                <a:cs typeface="ＭＳ Ｐゴシック" charset="0"/>
              </a:rPr>
              <a:t>II</a:t>
            </a:r>
            <a:endParaRPr lang="en-US" b="1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2725738" y="2179638"/>
            <a:ext cx="1824037" cy="4318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8000" rIns="18000" anchor="ctr"/>
          <a:lstStyle/>
          <a:p>
            <a:pPr algn="ctr"/>
            <a:r>
              <a:rPr lang="en-GB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0"/>
                <a:cs typeface="ＭＳ Ｐゴシック" charset="0"/>
              </a:rPr>
              <a:t>IIIa</a:t>
            </a:r>
            <a:endParaRPr lang="en-US" b="1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3441700" y="2701925"/>
            <a:ext cx="2066925" cy="4318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8000" rIns="18000" anchor="ctr"/>
          <a:lstStyle/>
          <a:p>
            <a:pPr algn="ctr"/>
            <a:r>
              <a:rPr lang="en-GB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0"/>
                <a:cs typeface="ＭＳ Ｐゴシック" charset="0"/>
              </a:rPr>
              <a:t>IIIb</a:t>
            </a:r>
            <a:endParaRPr lang="en-US" b="1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5651500" y="2701925"/>
            <a:ext cx="2449513" cy="4318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8000" rIns="18000" anchor="ctr"/>
          <a:lstStyle/>
          <a:p>
            <a:pPr algn="ctr"/>
            <a:r>
              <a:rPr lang="en-GB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0"/>
                <a:cs typeface="ＭＳ Ｐゴシック" charset="0"/>
              </a:rPr>
              <a:t>IV</a:t>
            </a:r>
            <a:endParaRPr lang="en-US" b="1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0492" name="AutoShape 11"/>
          <p:cNvSpPr>
            <a:spLocks noChangeArrowheads="1"/>
          </p:cNvSpPr>
          <p:nvPr/>
        </p:nvSpPr>
        <p:spPr bwMode="auto">
          <a:xfrm>
            <a:off x="1879600" y="3163888"/>
            <a:ext cx="195263" cy="287337"/>
          </a:xfrm>
          <a:prstGeom prst="diamond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/>
          <a:lstStyle/>
          <a:p>
            <a:endParaRPr lang="en-US"/>
          </a:p>
        </p:txBody>
      </p:sp>
      <p:sp>
        <p:nvSpPr>
          <p:cNvPr id="20493" name="Text Box 12"/>
          <p:cNvSpPr txBox="1">
            <a:spLocks noChangeArrowheads="1"/>
          </p:cNvSpPr>
          <p:nvPr/>
        </p:nvSpPr>
        <p:spPr bwMode="auto">
          <a:xfrm>
            <a:off x="1992313" y="3452813"/>
            <a:ext cx="428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" rIns="18000">
            <a:spAutoFit/>
          </a:bodyPr>
          <a:lstStyle/>
          <a:p>
            <a:r>
              <a:rPr lang="en-GB" sz="1600">
                <a:ea typeface="MS PGothic" pitchFamily="34" charset="-128"/>
              </a:rPr>
              <a:t>PoC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0494" name="AutoShape 13"/>
          <p:cNvSpPr>
            <a:spLocks noChangeArrowheads="1"/>
          </p:cNvSpPr>
          <p:nvPr/>
        </p:nvSpPr>
        <p:spPr bwMode="auto">
          <a:xfrm>
            <a:off x="2595563" y="3163888"/>
            <a:ext cx="195262" cy="287337"/>
          </a:xfrm>
          <a:prstGeom prst="diamond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/>
          <a:lstStyle/>
          <a:p>
            <a:endParaRPr lang="en-US"/>
          </a:p>
        </p:txBody>
      </p:sp>
      <p:sp>
        <p:nvSpPr>
          <p:cNvPr id="20495" name="Text Box 14"/>
          <p:cNvSpPr txBox="1">
            <a:spLocks noChangeArrowheads="1"/>
          </p:cNvSpPr>
          <p:nvPr/>
        </p:nvSpPr>
        <p:spPr bwMode="auto">
          <a:xfrm>
            <a:off x="2730500" y="3452813"/>
            <a:ext cx="1020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" rIns="18000">
            <a:spAutoFit/>
          </a:bodyPr>
          <a:lstStyle/>
          <a:p>
            <a:r>
              <a:rPr lang="en-GB" sz="1600">
                <a:ea typeface="MS PGothic" pitchFamily="34" charset="-128"/>
              </a:rPr>
              <a:t>Ph III entry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0496" name="AutoShape 15"/>
          <p:cNvSpPr>
            <a:spLocks noChangeArrowheads="1"/>
          </p:cNvSpPr>
          <p:nvPr/>
        </p:nvSpPr>
        <p:spPr bwMode="auto">
          <a:xfrm>
            <a:off x="4495800" y="3163888"/>
            <a:ext cx="195263" cy="287337"/>
          </a:xfrm>
          <a:prstGeom prst="diamond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/>
          <a:lstStyle/>
          <a:p>
            <a:endParaRPr lang="en-US"/>
          </a:p>
        </p:txBody>
      </p:sp>
      <p:sp>
        <p:nvSpPr>
          <p:cNvPr id="20497" name="Text Box 16"/>
          <p:cNvSpPr txBox="1">
            <a:spLocks noChangeArrowheads="1"/>
          </p:cNvSpPr>
          <p:nvPr/>
        </p:nvSpPr>
        <p:spPr bwMode="auto">
          <a:xfrm>
            <a:off x="4691063" y="3452813"/>
            <a:ext cx="1082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" rIns="18000">
            <a:spAutoFit/>
          </a:bodyPr>
          <a:lstStyle/>
          <a:p>
            <a:r>
              <a:rPr lang="en-GB" sz="1600">
                <a:ea typeface="MS PGothic" pitchFamily="34" charset="-128"/>
              </a:rPr>
              <a:t>Submission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0498" name="AutoShape 17"/>
          <p:cNvSpPr>
            <a:spLocks noChangeArrowheads="1"/>
          </p:cNvSpPr>
          <p:nvPr/>
        </p:nvSpPr>
        <p:spPr bwMode="auto">
          <a:xfrm>
            <a:off x="6743700" y="3163888"/>
            <a:ext cx="195263" cy="287337"/>
          </a:xfrm>
          <a:prstGeom prst="diamond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/>
          <a:lstStyle/>
          <a:p>
            <a:endParaRPr lang="en-US"/>
          </a:p>
        </p:txBody>
      </p:sp>
      <p:sp>
        <p:nvSpPr>
          <p:cNvPr id="20499" name="Text Box 18"/>
          <p:cNvSpPr txBox="1">
            <a:spLocks noChangeArrowheads="1"/>
          </p:cNvSpPr>
          <p:nvPr/>
        </p:nvSpPr>
        <p:spPr bwMode="auto">
          <a:xfrm>
            <a:off x="6867525" y="3452813"/>
            <a:ext cx="700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" rIns="18000">
            <a:spAutoFit/>
          </a:bodyPr>
          <a:lstStyle/>
          <a:p>
            <a:r>
              <a:rPr lang="en-GB" sz="1600">
                <a:ea typeface="MS PGothic" pitchFamily="34" charset="-128"/>
              </a:rPr>
              <a:t>Launch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0500" name="Text Box 19"/>
          <p:cNvSpPr txBox="1">
            <a:spLocks noChangeArrowheads="1"/>
          </p:cNvSpPr>
          <p:nvPr/>
        </p:nvSpPr>
        <p:spPr bwMode="auto">
          <a:xfrm>
            <a:off x="323850" y="4357688"/>
            <a:ext cx="735726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" rIns="18000">
            <a:spAutoFit/>
          </a:bodyPr>
          <a:lstStyle/>
          <a:p>
            <a:pPr marL="182563" indent="-182563"/>
            <a:r>
              <a:rPr lang="en-GB" sz="2000" b="1" dirty="0">
                <a:ea typeface="MS PGothic" pitchFamily="34" charset="-128"/>
              </a:rPr>
              <a:t>Key characteristics of </a:t>
            </a:r>
            <a:r>
              <a:rPr lang="en-GB" sz="2000" b="1" dirty="0" smtClean="0">
                <a:ea typeface="MS PGothic" pitchFamily="34" charset="-128"/>
              </a:rPr>
              <a:t>the standard drug development model</a:t>
            </a:r>
            <a:endParaRPr lang="en-GB" sz="2000" b="1" dirty="0">
              <a:ea typeface="MS PGothic" pitchFamily="34" charset="-128"/>
            </a:endParaRPr>
          </a:p>
          <a:p>
            <a:pPr marL="182563" indent="-182563">
              <a:buFontTx/>
              <a:buChar char="•"/>
            </a:pPr>
            <a:r>
              <a:rPr lang="en-GB" sz="2000" dirty="0">
                <a:ea typeface="MS PGothic" pitchFamily="34" charset="-128"/>
              </a:rPr>
              <a:t>Linear processes</a:t>
            </a:r>
          </a:p>
          <a:p>
            <a:pPr marL="182563" indent="-182563">
              <a:buFontTx/>
              <a:buChar char="•"/>
            </a:pPr>
            <a:r>
              <a:rPr lang="en-GB" sz="2000" dirty="0">
                <a:ea typeface="MS PGothic" pitchFamily="34" charset="-128"/>
              </a:rPr>
              <a:t>Binary decisions</a:t>
            </a:r>
          </a:p>
          <a:p>
            <a:pPr marL="182563" indent="-182563">
              <a:buFontTx/>
              <a:buChar char="•"/>
            </a:pPr>
            <a:r>
              <a:rPr lang="en-GB" sz="2000" dirty="0">
                <a:ea typeface="MS PGothic" pitchFamily="34" charset="-128"/>
              </a:rPr>
              <a:t>Expensive</a:t>
            </a:r>
          </a:p>
          <a:p>
            <a:pPr marL="182563" indent="-182563">
              <a:buFontTx/>
              <a:buChar char="•"/>
            </a:pPr>
            <a:r>
              <a:rPr lang="en-GB" sz="2000" dirty="0">
                <a:ea typeface="MS PGothic" pitchFamily="34" charset="-128"/>
              </a:rPr>
              <a:t>Risks deferred</a:t>
            </a:r>
          </a:p>
          <a:p>
            <a:pPr marL="182563" indent="-182563">
              <a:buFontTx/>
              <a:buChar char="•"/>
            </a:pPr>
            <a:r>
              <a:rPr lang="en-GB" sz="2000" dirty="0">
                <a:ea typeface="MS PGothic" pitchFamily="34" charset="-128"/>
              </a:rPr>
              <a:t>Delayed access</a:t>
            </a:r>
          </a:p>
        </p:txBody>
      </p:sp>
      <p:sp>
        <p:nvSpPr>
          <p:cNvPr id="20501" name="AutoShape 20"/>
          <p:cNvSpPr>
            <a:spLocks noChangeArrowheads="1"/>
          </p:cNvSpPr>
          <p:nvPr/>
        </p:nvSpPr>
        <p:spPr bwMode="auto">
          <a:xfrm>
            <a:off x="179388" y="3163888"/>
            <a:ext cx="195262" cy="287337"/>
          </a:xfrm>
          <a:prstGeom prst="diamond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/>
          <a:lstStyle/>
          <a:p>
            <a:endParaRPr lang="en-US"/>
          </a:p>
        </p:txBody>
      </p:sp>
      <p:sp>
        <p:nvSpPr>
          <p:cNvPr id="20502" name="Text Box 21"/>
          <p:cNvSpPr txBox="1">
            <a:spLocks noChangeArrowheads="1"/>
          </p:cNvSpPr>
          <p:nvPr/>
        </p:nvSpPr>
        <p:spPr bwMode="auto">
          <a:xfrm>
            <a:off x="369888" y="3452813"/>
            <a:ext cx="385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" rIns="18000">
            <a:spAutoFit/>
          </a:bodyPr>
          <a:lstStyle/>
          <a:p>
            <a:r>
              <a:rPr lang="en-GB" sz="1600">
                <a:ea typeface="MS PGothic" pitchFamily="34" charset="-128"/>
              </a:rPr>
              <a:t>FIM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0503" name="AutoShape 22"/>
          <p:cNvSpPr>
            <a:spLocks noChangeArrowheads="1"/>
          </p:cNvSpPr>
          <p:nvPr/>
        </p:nvSpPr>
        <p:spPr bwMode="auto">
          <a:xfrm>
            <a:off x="6445250" y="3163888"/>
            <a:ext cx="195263" cy="287337"/>
          </a:xfrm>
          <a:prstGeom prst="diamond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/>
          <a:lstStyle/>
          <a:p>
            <a:endParaRPr lang="en-US"/>
          </a:p>
        </p:txBody>
      </p:sp>
      <p:sp>
        <p:nvSpPr>
          <p:cNvPr id="20504" name="Text Box 23"/>
          <p:cNvSpPr txBox="1">
            <a:spLocks noChangeArrowheads="1"/>
          </p:cNvSpPr>
          <p:nvPr/>
        </p:nvSpPr>
        <p:spPr bwMode="auto">
          <a:xfrm>
            <a:off x="6154738" y="3452813"/>
            <a:ext cx="450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" rIns="18000">
            <a:spAutoFit/>
          </a:bodyPr>
          <a:lstStyle/>
          <a:p>
            <a:r>
              <a:rPr lang="en-GB" sz="1600">
                <a:ea typeface="MS PGothic" pitchFamily="34" charset="-128"/>
              </a:rPr>
              <a:t>P&amp;R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0505" name="Text Box 24"/>
          <p:cNvSpPr txBox="1">
            <a:spLocks noChangeArrowheads="1"/>
          </p:cNvSpPr>
          <p:nvPr/>
        </p:nvSpPr>
        <p:spPr bwMode="auto">
          <a:xfrm>
            <a:off x="6546850" y="2155825"/>
            <a:ext cx="688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" rIns="18000">
            <a:spAutoFit/>
          </a:bodyPr>
          <a:lstStyle/>
          <a:p>
            <a:r>
              <a:rPr lang="en-GB" sz="1600">
                <a:ea typeface="MS PGothic" pitchFamily="34" charset="-128"/>
              </a:rPr>
              <a:t>Access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0506" name="AutoShape 25"/>
          <p:cNvSpPr>
            <a:spLocks noChangeArrowheads="1"/>
          </p:cNvSpPr>
          <p:nvPr/>
        </p:nvSpPr>
        <p:spPr bwMode="auto">
          <a:xfrm flipH="1">
            <a:off x="6732588" y="2227263"/>
            <a:ext cx="1655762" cy="398462"/>
          </a:xfrm>
          <a:prstGeom prst="rtTriangl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spcBef>
                <a:spcPct val="20000"/>
              </a:spcBef>
              <a:buClr>
                <a:srgbClr val="066333"/>
              </a:buClr>
            </a:pPr>
            <a:endParaRPr lang="en-US">
              <a:solidFill>
                <a:srgbClr val="00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0508" name="AutoShape 27"/>
          <p:cNvSpPr>
            <a:spLocks noChangeArrowheads="1"/>
          </p:cNvSpPr>
          <p:nvPr/>
        </p:nvSpPr>
        <p:spPr bwMode="auto">
          <a:xfrm>
            <a:off x="8220075" y="3163888"/>
            <a:ext cx="195263" cy="287337"/>
          </a:xfrm>
          <a:prstGeom prst="diamond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/>
          <a:lstStyle/>
          <a:p>
            <a:endParaRPr lang="en-US"/>
          </a:p>
        </p:txBody>
      </p:sp>
      <p:sp>
        <p:nvSpPr>
          <p:cNvPr id="20509" name="Text Box 28"/>
          <p:cNvSpPr txBox="1">
            <a:spLocks noChangeArrowheads="1"/>
          </p:cNvSpPr>
          <p:nvPr/>
        </p:nvSpPr>
        <p:spPr bwMode="auto">
          <a:xfrm>
            <a:off x="8256588" y="3452813"/>
            <a:ext cx="822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" rIns="18000">
            <a:spAutoFit/>
          </a:bodyPr>
          <a:lstStyle/>
          <a:p>
            <a:r>
              <a:rPr lang="en-GB" sz="1600">
                <a:ea typeface="MS PGothic" pitchFamily="34" charset="-128"/>
              </a:rPr>
              <a:t>Renewal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0511" name="Rectangle 30"/>
          <p:cNvSpPr>
            <a:spLocks noChangeArrowheads="1"/>
          </p:cNvSpPr>
          <p:nvPr/>
        </p:nvSpPr>
        <p:spPr bwMode="auto">
          <a:xfrm>
            <a:off x="6065838" y="5589588"/>
            <a:ext cx="2322512" cy="433387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8000" rIns="18000" anchor="ctr"/>
          <a:lstStyle/>
          <a:p>
            <a:pPr algn="ctr"/>
            <a:r>
              <a:rPr lang="en-GB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0"/>
                <a:cs typeface="ＭＳ Ｐゴシック" charset="0"/>
              </a:rPr>
              <a:t>Sponsor activities</a:t>
            </a:r>
            <a:endParaRPr lang="en-US" b="1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25975" y="1687992"/>
            <a:ext cx="4235355" cy="3830158"/>
            <a:chOff x="4625975" y="1687992"/>
            <a:chExt cx="4235355" cy="3830158"/>
          </a:xfrm>
        </p:grpSpPr>
        <p:sp>
          <p:nvSpPr>
            <p:cNvPr id="20488" name="Rectangle 7"/>
            <p:cNvSpPr>
              <a:spLocks noChangeArrowheads="1"/>
            </p:cNvSpPr>
            <p:nvPr/>
          </p:nvSpPr>
          <p:spPr bwMode="auto">
            <a:xfrm>
              <a:off x="4625975" y="2179638"/>
              <a:ext cx="954088" cy="431800"/>
            </a:xfrm>
            <a:prstGeom prst="rect">
              <a:avLst/>
            </a:prstGeom>
            <a:gradFill flip="none" rotWithShape="1">
              <a:gsLst>
                <a:gs pos="0">
                  <a:schemeClr val="hlink">
                    <a:shade val="30000"/>
                    <a:satMod val="115000"/>
                  </a:schemeClr>
                </a:gs>
                <a:gs pos="50000">
                  <a:schemeClr val="hlink">
                    <a:shade val="67500"/>
                    <a:satMod val="115000"/>
                  </a:schemeClr>
                </a:gs>
                <a:gs pos="100000">
                  <a:schemeClr val="hlink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72000" tIns="0" rIns="0" bIns="0" anchor="ctr"/>
            <a:lstStyle/>
            <a:p>
              <a:r>
                <a:rPr lang="en-GB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ＭＳ Ｐゴシック" charset="0"/>
                  <a:cs typeface="ＭＳ Ｐゴシック" charset="0"/>
                </a:rPr>
                <a:t>Review</a:t>
              </a:r>
              <a:endPara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489" name="Rectangle 8"/>
            <p:cNvSpPr>
              <a:spLocks noChangeArrowheads="1"/>
            </p:cNvSpPr>
            <p:nvPr/>
          </p:nvSpPr>
          <p:spPr bwMode="auto">
            <a:xfrm>
              <a:off x="5626100" y="2179638"/>
              <a:ext cx="846138" cy="431800"/>
            </a:xfrm>
            <a:prstGeom prst="rect">
              <a:avLst/>
            </a:prstGeom>
            <a:gradFill flip="none" rotWithShape="1">
              <a:gsLst>
                <a:gs pos="0">
                  <a:schemeClr val="hlink">
                    <a:shade val="30000"/>
                    <a:satMod val="115000"/>
                  </a:schemeClr>
                </a:gs>
                <a:gs pos="50000">
                  <a:schemeClr val="hlink">
                    <a:shade val="67500"/>
                    <a:satMod val="115000"/>
                  </a:schemeClr>
                </a:gs>
                <a:gs pos="100000">
                  <a:schemeClr val="hlink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72000" tIns="0" rIns="0" bIns="0" anchor="ctr"/>
            <a:lstStyle/>
            <a:p>
              <a:r>
                <a:rPr lang="en-GB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ＭＳ Ｐゴシック" charset="0"/>
                  <a:cs typeface="ＭＳ Ｐゴシック" charset="0"/>
                </a:rPr>
                <a:t>HTA</a:t>
              </a:r>
              <a:endPara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510" name="Rectangle 29"/>
            <p:cNvSpPr>
              <a:spLocks noChangeArrowheads="1"/>
            </p:cNvSpPr>
            <p:nvPr/>
          </p:nvSpPr>
          <p:spPr bwMode="auto">
            <a:xfrm>
              <a:off x="6065838" y="5084763"/>
              <a:ext cx="2322512" cy="433387"/>
            </a:xfrm>
            <a:prstGeom prst="rect">
              <a:avLst/>
            </a:prstGeom>
            <a:gradFill flip="none" rotWithShape="1">
              <a:gsLst>
                <a:gs pos="0">
                  <a:schemeClr val="hlink">
                    <a:shade val="30000"/>
                    <a:satMod val="115000"/>
                  </a:schemeClr>
                </a:gs>
                <a:gs pos="50000">
                  <a:schemeClr val="hlink">
                    <a:shade val="67500"/>
                    <a:satMod val="115000"/>
                  </a:schemeClr>
                </a:gs>
                <a:gs pos="100000">
                  <a:schemeClr val="hlink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72000" tIns="0" rIns="0" bIns="0" anchor="ctr"/>
            <a:lstStyle/>
            <a:p>
              <a:r>
                <a:rPr lang="en-GB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ＭＳ Ｐゴシック" charset="0"/>
                  <a:cs typeface="ＭＳ Ｐゴシック" charset="0"/>
                </a:rPr>
                <a:t>External activities</a:t>
              </a:r>
              <a:endPara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" name="Freeform 1"/>
            <p:cNvSpPr/>
            <p:nvPr/>
          </p:nvSpPr>
          <p:spPr bwMode="auto">
            <a:xfrm>
              <a:off x="6500902" y="1687992"/>
              <a:ext cx="2360428" cy="467833"/>
            </a:xfrm>
            <a:custGeom>
              <a:avLst/>
              <a:gdLst>
                <a:gd name="connsiteX0" fmla="*/ 0 w 2360428"/>
                <a:gd name="connsiteY0" fmla="*/ 0 h 467833"/>
                <a:gd name="connsiteX1" fmla="*/ 1701209 w 2360428"/>
                <a:gd name="connsiteY1" fmla="*/ 0 h 467833"/>
                <a:gd name="connsiteX2" fmla="*/ 1701209 w 2360428"/>
                <a:gd name="connsiteY2" fmla="*/ 212652 h 467833"/>
                <a:gd name="connsiteX3" fmla="*/ 2360428 w 2360428"/>
                <a:gd name="connsiteY3" fmla="*/ 212652 h 467833"/>
                <a:gd name="connsiteX4" fmla="*/ 2360428 w 2360428"/>
                <a:gd name="connsiteY4" fmla="*/ 467833 h 467833"/>
                <a:gd name="connsiteX5" fmla="*/ 31897 w 2360428"/>
                <a:gd name="connsiteY5" fmla="*/ 467833 h 467833"/>
                <a:gd name="connsiteX6" fmla="*/ 0 w 2360428"/>
                <a:gd name="connsiteY6" fmla="*/ 0 h 46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428" h="467833">
                  <a:moveTo>
                    <a:pt x="0" y="0"/>
                  </a:moveTo>
                  <a:lnTo>
                    <a:pt x="1701209" y="0"/>
                  </a:lnTo>
                  <a:lnTo>
                    <a:pt x="1701209" y="212652"/>
                  </a:lnTo>
                  <a:lnTo>
                    <a:pt x="2360428" y="212652"/>
                  </a:lnTo>
                  <a:lnTo>
                    <a:pt x="2360428" y="467833"/>
                  </a:lnTo>
                  <a:lnTo>
                    <a:pt x="31897" y="46783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hlink">
                    <a:shade val="30000"/>
                    <a:satMod val="115000"/>
                  </a:schemeClr>
                </a:gs>
                <a:gs pos="50000">
                  <a:schemeClr val="hlink">
                    <a:shade val="67500"/>
                    <a:satMod val="115000"/>
                  </a:schemeClr>
                </a:gs>
                <a:gs pos="100000">
                  <a:schemeClr val="hlink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72000" tIns="0" rIns="0" bIns="0" anchor="ctr"/>
            <a:lstStyle/>
            <a:p>
              <a:r>
                <a:rPr lang="en-GB" b="1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ＭＳ Ｐゴシック" charset="0"/>
                  <a:cs typeface="ＭＳ Ｐゴシック" charset="0"/>
                </a:rPr>
                <a:t>PV &amp; RM</a:t>
              </a:r>
              <a:endParaRPr lang="en-GB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158838"/>
            <a:ext cx="5976938" cy="996950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en-GB" dirty="0" smtClean="0">
                <a:ea typeface="MS PGothic" pitchFamily="34" charset="-128"/>
              </a:rPr>
              <a:t>An alternative patient-centred approach based in the real world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3850" y="1484313"/>
            <a:ext cx="3775075" cy="4525962"/>
          </a:xfrm>
        </p:spPr>
        <p:txBody>
          <a:bodyPr/>
          <a:lstStyle/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GB" b="1" dirty="0" smtClean="0">
                <a:ea typeface="MS PGothic" pitchFamily="34" charset="-128"/>
              </a:rPr>
              <a:t>Characteristics</a:t>
            </a:r>
          </a:p>
          <a:p>
            <a:pPr>
              <a:spcBef>
                <a:spcPct val="30000"/>
              </a:spcBef>
              <a:spcAft>
                <a:spcPts val="1800"/>
              </a:spcAft>
            </a:pPr>
            <a:r>
              <a:rPr lang="en-GB" dirty="0" smtClean="0">
                <a:ea typeface="MS PGothic" pitchFamily="34" charset="-128"/>
              </a:rPr>
              <a:t>Multi-stakeholder collaboration</a:t>
            </a:r>
          </a:p>
          <a:p>
            <a:pPr>
              <a:spcBef>
                <a:spcPct val="30000"/>
              </a:spcBef>
              <a:spcAft>
                <a:spcPts val="1800"/>
              </a:spcAft>
            </a:pPr>
            <a:r>
              <a:rPr lang="en-GB" dirty="0" smtClean="0">
                <a:ea typeface="MS PGothic" pitchFamily="34" charset="-128"/>
              </a:rPr>
              <a:t>Evolutionary trial design</a:t>
            </a:r>
          </a:p>
          <a:p>
            <a:pPr>
              <a:spcBef>
                <a:spcPct val="30000"/>
              </a:spcBef>
              <a:spcAft>
                <a:spcPts val="1800"/>
              </a:spcAft>
            </a:pPr>
            <a:r>
              <a:rPr lang="en-GB" dirty="0" smtClean="0">
                <a:ea typeface="MS PGothic" pitchFamily="34" charset="-128"/>
              </a:rPr>
              <a:t>Use of various existing real-world data sources</a:t>
            </a:r>
          </a:p>
          <a:p>
            <a:pPr>
              <a:spcBef>
                <a:spcPct val="30000"/>
              </a:spcBef>
              <a:spcAft>
                <a:spcPts val="1800"/>
              </a:spcAft>
            </a:pPr>
            <a:r>
              <a:rPr lang="en-GB" dirty="0" smtClean="0">
                <a:ea typeface="MS PGothic" pitchFamily="34" charset="-128"/>
              </a:rPr>
              <a:t>Transparency and shared access to data and analyses </a:t>
            </a:r>
          </a:p>
        </p:txBody>
      </p:sp>
      <p:sp>
        <p:nvSpPr>
          <p:cNvPr id="21508" name="Content Placeholder 3"/>
          <p:cNvSpPr>
            <a:spLocks noGrp="1"/>
          </p:cNvSpPr>
          <p:nvPr>
            <p:ph sz="half" idx="2"/>
          </p:nvPr>
        </p:nvSpPr>
        <p:spPr>
          <a:xfrm>
            <a:off x="4900613" y="1484313"/>
            <a:ext cx="4105275" cy="4525962"/>
          </a:xfrm>
        </p:spPr>
        <p:txBody>
          <a:bodyPr/>
          <a:lstStyle/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GB" b="1" dirty="0" smtClean="0">
                <a:ea typeface="MS PGothic" pitchFamily="34" charset="-128"/>
              </a:rPr>
              <a:t>Benefits</a:t>
            </a:r>
          </a:p>
          <a:p>
            <a:pPr>
              <a:spcBef>
                <a:spcPct val="30000"/>
              </a:spcBef>
            </a:pPr>
            <a:r>
              <a:rPr lang="en-GB" dirty="0" smtClean="0">
                <a:ea typeface="MS PGothic" pitchFamily="34" charset="-128"/>
              </a:rPr>
              <a:t>Earlier access to innovative therapeutics by well-informed, consenting patients</a:t>
            </a:r>
          </a:p>
          <a:p>
            <a:pPr>
              <a:spcBef>
                <a:spcPct val="30000"/>
              </a:spcBef>
            </a:pPr>
            <a:r>
              <a:rPr lang="en-GB" dirty="0" smtClean="0">
                <a:ea typeface="MS PGothic" pitchFamily="34" charset="-128"/>
              </a:rPr>
              <a:t>Improved understanding of drug performance, increasing confidence of clinical efficacy, risk/benefit and value</a:t>
            </a:r>
          </a:p>
          <a:p>
            <a:pPr>
              <a:spcBef>
                <a:spcPct val="30000"/>
              </a:spcBef>
            </a:pPr>
            <a:r>
              <a:rPr lang="en-GB" dirty="0" smtClean="0">
                <a:ea typeface="MS PGothic" pitchFamily="34" charset="-128"/>
              </a:rPr>
              <a:t>Earlier and better characterisation of risks and their management</a:t>
            </a:r>
          </a:p>
          <a:p>
            <a:r>
              <a:rPr lang="en-GB" dirty="0" smtClean="0">
                <a:ea typeface="MS PGothic" pitchFamily="34" charset="-128"/>
              </a:rPr>
              <a:t>Elimination of  traditional clinical trials in Phase III and IV</a:t>
            </a:r>
            <a:r>
              <a:rPr lang="en-US" dirty="0" smtClean="0">
                <a:ea typeface="MS PGothic" pitchFamily="34" charset="-128"/>
              </a:rPr>
              <a:t> </a:t>
            </a:r>
          </a:p>
          <a:p>
            <a:endParaRPr lang="en-GB" dirty="0" smtClean="0">
              <a:ea typeface="MS PGothic" pitchFamily="34" charset="-128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4162098" y="2057400"/>
            <a:ext cx="701183" cy="3322683"/>
          </a:xfrm>
          <a:prstGeom prst="rightArrow">
            <a:avLst>
              <a:gd name="adj1" fmla="val 50000"/>
              <a:gd name="adj2" fmla="val 100000"/>
            </a:avLst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8100000" scaled="1"/>
            <a:tileRect/>
          </a:gra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>
              <a:defRPr/>
            </a:pPr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512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505200" y="6543675"/>
            <a:ext cx="2133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099DC508-FB54-494E-902A-F937F2691023}" type="slidenum">
              <a:rPr lang="en-US" sz="1100">
                <a:solidFill>
                  <a:srgbClr val="4D5C53"/>
                </a:solidFill>
                <a:ea typeface="MS PGothic" pitchFamily="34" charset="-128"/>
              </a:rPr>
              <a:pPr algn="ctr"/>
              <a:t>11</a:t>
            </a:fld>
            <a:endParaRPr lang="en-US" sz="1100">
              <a:solidFill>
                <a:srgbClr val="4D5C53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43"/>
          <p:cNvSpPr>
            <a:spLocks noChangeArrowheads="1"/>
          </p:cNvSpPr>
          <p:nvPr/>
        </p:nvSpPr>
        <p:spPr bwMode="auto">
          <a:xfrm>
            <a:off x="1831485" y="4712629"/>
            <a:ext cx="6557963" cy="468000"/>
          </a:xfrm>
          <a:prstGeom prst="rect">
            <a:avLst/>
          </a:prstGeom>
          <a:solidFill>
            <a:srgbClr val="B2BC36">
              <a:alpha val="25882"/>
            </a:srgbClr>
          </a:solidFill>
          <a:ln w="12700" algn="ctr">
            <a:noFill/>
            <a:prstDash val="dashDot"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8000" rIns="18000" anchor="ctr"/>
          <a:lstStyle/>
          <a:p>
            <a:pPr algn="ctr">
              <a:defRPr/>
            </a:pPr>
            <a:r>
              <a:rPr lang="en-GB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0"/>
                <a:cs typeface="ＭＳ Ｐゴシック" charset="0"/>
              </a:rPr>
              <a:t> </a:t>
            </a:r>
            <a:endParaRPr lang="en-US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505200" y="6543675"/>
            <a:ext cx="2133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9F8B574D-B262-466E-A3DB-9C1F6B3FDE73}" type="slidenum">
              <a:rPr lang="en-US" sz="1100">
                <a:solidFill>
                  <a:srgbClr val="4D5C53"/>
                </a:solidFill>
                <a:ea typeface="MS PGothic" pitchFamily="34" charset="-128"/>
              </a:rPr>
              <a:pPr algn="ctr"/>
              <a:t>12</a:t>
            </a:fld>
            <a:endParaRPr lang="en-US" sz="1100" dirty="0">
              <a:solidFill>
                <a:srgbClr val="4D5C53"/>
              </a:solidFill>
              <a:ea typeface="MS PGothic" pitchFamily="34" charset="-128"/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2844800" y="1411288"/>
            <a:ext cx="0" cy="3887787"/>
          </a:xfrm>
          <a:prstGeom prst="line">
            <a:avLst/>
          </a:prstGeom>
          <a:solidFill>
            <a:srgbClr val="EFCE1B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3587750" y="1411288"/>
            <a:ext cx="0" cy="3887787"/>
          </a:xfrm>
          <a:prstGeom prst="line">
            <a:avLst/>
          </a:prstGeom>
          <a:solidFill>
            <a:srgbClr val="EFCE1B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3841750" y="1411288"/>
            <a:ext cx="0" cy="3887787"/>
          </a:xfrm>
          <a:prstGeom prst="line">
            <a:avLst/>
          </a:prstGeom>
          <a:solidFill>
            <a:srgbClr val="EFCE1B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4189413" y="1411288"/>
            <a:ext cx="0" cy="3887787"/>
          </a:xfrm>
          <a:prstGeom prst="line">
            <a:avLst/>
          </a:prstGeom>
          <a:solidFill>
            <a:srgbClr val="EFCE1B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5881688" y="1411288"/>
            <a:ext cx="0" cy="3887787"/>
          </a:xfrm>
          <a:prstGeom prst="line">
            <a:avLst/>
          </a:prstGeom>
          <a:solidFill>
            <a:srgbClr val="EFCE1B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2542" name="Text Box 47"/>
          <p:cNvSpPr txBox="1">
            <a:spLocks noChangeArrowheads="1"/>
          </p:cNvSpPr>
          <p:nvPr/>
        </p:nvSpPr>
        <p:spPr bwMode="auto">
          <a:xfrm>
            <a:off x="3952875" y="6175375"/>
            <a:ext cx="20510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>
              <a:lnSpc>
                <a:spcPct val="75000"/>
              </a:lnSpc>
            </a:pPr>
            <a:r>
              <a:rPr lang="en-GB" sz="1300" b="1">
                <a:solidFill>
                  <a:srgbClr val="000000"/>
                </a:solidFill>
                <a:ea typeface="MS PGothic" pitchFamily="34" charset="-128"/>
              </a:rPr>
              <a:t>P&amp;R framework agreed</a:t>
            </a:r>
            <a:endParaRPr lang="en-US" sz="13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2543" name="Title 1"/>
          <p:cNvSpPr>
            <a:spLocks noGrp="1"/>
          </p:cNvSpPr>
          <p:nvPr>
            <p:ph type="title" idx="4294967295"/>
          </p:nvPr>
        </p:nvSpPr>
        <p:spPr>
          <a:xfrm>
            <a:off x="247650" y="158838"/>
            <a:ext cx="5976938" cy="996950"/>
          </a:xfrm>
        </p:spPr>
        <p:txBody>
          <a:bodyPr/>
          <a:lstStyle/>
          <a:p>
            <a:pPr eaLnBrk="1" hangingPunct="1">
              <a:lnSpc>
                <a:spcPts val="3400"/>
              </a:lnSpc>
            </a:pPr>
            <a:r>
              <a:rPr lang="en-GB" dirty="0" smtClean="0">
                <a:ea typeface="MS PGothic" pitchFamily="34" charset="-128"/>
              </a:rPr>
              <a:t>A proposed Real World Development model</a:t>
            </a:r>
          </a:p>
        </p:txBody>
      </p:sp>
      <p:sp>
        <p:nvSpPr>
          <p:cNvPr id="10249" name="Rectangle 38"/>
          <p:cNvSpPr>
            <a:spLocks noChangeArrowheads="1"/>
          </p:cNvSpPr>
          <p:nvPr/>
        </p:nvSpPr>
        <p:spPr bwMode="auto">
          <a:xfrm>
            <a:off x="368300" y="4099854"/>
            <a:ext cx="2431560" cy="46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8000" rIns="18000" anchor="ctr"/>
          <a:lstStyle/>
          <a:p>
            <a:pPr algn="ctr"/>
            <a:r>
              <a:rPr lang="en-GB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0"/>
                <a:cs typeface="ＭＳ Ｐゴシック" charset="0"/>
              </a:rPr>
              <a:t> Exploratory Trials</a:t>
            </a:r>
            <a:endParaRPr lang="en-US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0250" name="Rectangle 39"/>
          <p:cNvSpPr>
            <a:spLocks noChangeArrowheads="1"/>
          </p:cNvSpPr>
          <p:nvPr/>
        </p:nvSpPr>
        <p:spPr bwMode="auto">
          <a:xfrm>
            <a:off x="2899872" y="4099854"/>
            <a:ext cx="1233488" cy="46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 algn="ctr">
            <a:noFill/>
            <a:prstDash val="dashDot"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8000" rIns="18000" anchor="ctr"/>
          <a:lstStyle/>
          <a:p>
            <a:pPr algn="ctr">
              <a:defRPr/>
            </a:pPr>
            <a:r>
              <a:rPr lang="en-GB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0"/>
                <a:cs typeface="ＭＳ Ｐゴシック" charset="0"/>
              </a:rPr>
              <a:t> IIIa Trial</a:t>
            </a:r>
            <a:endParaRPr lang="en-US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0251" name="Rectangle 40"/>
          <p:cNvSpPr>
            <a:spLocks noChangeArrowheads="1"/>
          </p:cNvSpPr>
          <p:nvPr/>
        </p:nvSpPr>
        <p:spPr bwMode="auto">
          <a:xfrm>
            <a:off x="2845898" y="1991179"/>
            <a:ext cx="754062" cy="468000"/>
          </a:xfrm>
          <a:prstGeom prst="rect">
            <a:avLst/>
          </a:prstGeom>
          <a:gradFill flip="none" rotWithShape="1">
            <a:gsLst>
              <a:gs pos="0">
                <a:schemeClr val="hlink">
                  <a:shade val="30000"/>
                  <a:satMod val="115000"/>
                </a:schemeClr>
              </a:gs>
              <a:gs pos="50000">
                <a:schemeClr val="hlink">
                  <a:shade val="67500"/>
                  <a:satMod val="115000"/>
                </a:schemeClr>
              </a:gs>
              <a:gs pos="100000">
                <a:schemeClr val="hlink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72000" tIns="36000" rIns="0" bIns="0" anchor="ctr"/>
          <a:lstStyle/>
          <a:p>
            <a:pPr>
              <a:lnSpc>
                <a:spcPts val="1100"/>
              </a:lnSpc>
              <a:defRPr/>
            </a:pPr>
            <a:r>
              <a:rPr lang="en-GB" sz="1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0"/>
                <a:cs typeface="ＭＳ Ｐゴシック" charset="0"/>
              </a:rPr>
              <a:t>HA  </a:t>
            </a:r>
            <a:br>
              <a:rPr lang="en-GB" sz="1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0"/>
                <a:cs typeface="ＭＳ Ｐゴシック" charset="0"/>
              </a:rPr>
            </a:br>
            <a:r>
              <a:rPr lang="en-GB" sz="1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0"/>
                <a:cs typeface="ＭＳ Ｐゴシック" charset="0"/>
              </a:rPr>
              <a:t>review</a:t>
            </a:r>
            <a:endParaRPr lang="en-US" sz="15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0252" name="Rectangle 41"/>
          <p:cNvSpPr>
            <a:spLocks noChangeArrowheads="1"/>
          </p:cNvSpPr>
          <p:nvPr/>
        </p:nvSpPr>
        <p:spPr bwMode="auto">
          <a:xfrm>
            <a:off x="2845898" y="2571156"/>
            <a:ext cx="4380402" cy="468000"/>
          </a:xfrm>
          <a:prstGeom prst="rect">
            <a:avLst/>
          </a:prstGeom>
          <a:gradFill flip="none" rotWithShape="1">
            <a:gsLst>
              <a:gs pos="0">
                <a:schemeClr val="hlink">
                  <a:shade val="30000"/>
                  <a:satMod val="115000"/>
                </a:schemeClr>
              </a:gs>
              <a:gs pos="50000">
                <a:schemeClr val="hlink">
                  <a:shade val="67500"/>
                  <a:satMod val="115000"/>
                </a:schemeClr>
              </a:gs>
              <a:gs pos="100000">
                <a:schemeClr val="hlink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72000" tIns="0" rIns="0" bIns="0" anchor="ctr"/>
          <a:lstStyle/>
          <a:p>
            <a:pPr>
              <a:defRPr/>
            </a:pPr>
            <a:r>
              <a:rPr lang="en-GB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0"/>
                <a:cs typeface="ＭＳ Ｐゴシック" charset="0"/>
              </a:rPr>
              <a:t>HTA review</a:t>
            </a:r>
            <a:endParaRPr lang="en-US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0253" name="Rectangle 42"/>
          <p:cNvSpPr>
            <a:spLocks noChangeArrowheads="1"/>
          </p:cNvSpPr>
          <p:nvPr/>
        </p:nvSpPr>
        <p:spPr bwMode="auto">
          <a:xfrm>
            <a:off x="3673448" y="1991179"/>
            <a:ext cx="4716000" cy="468000"/>
          </a:xfrm>
          <a:prstGeom prst="rect">
            <a:avLst/>
          </a:prstGeom>
          <a:gradFill flip="none" rotWithShape="1">
            <a:gsLst>
              <a:gs pos="0">
                <a:schemeClr val="hlink">
                  <a:shade val="30000"/>
                  <a:satMod val="115000"/>
                </a:schemeClr>
              </a:gs>
              <a:gs pos="50000">
                <a:schemeClr val="hlink">
                  <a:shade val="67500"/>
                  <a:satMod val="115000"/>
                </a:schemeClr>
              </a:gs>
              <a:gs pos="100000">
                <a:schemeClr val="hlink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72000" tIns="0" rIns="0" bIns="0" anchor="ctr"/>
          <a:lstStyle/>
          <a:p>
            <a:pPr>
              <a:defRPr/>
            </a:pPr>
            <a:r>
              <a:rPr lang="en-GB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0"/>
                <a:cs typeface="ＭＳ Ｐゴシック" charset="0"/>
              </a:rPr>
              <a:t>Ongoing PV &amp; Risk Management</a:t>
            </a:r>
            <a:endParaRPr lang="en-US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0254" name="Rectangle 43"/>
          <p:cNvSpPr>
            <a:spLocks noChangeArrowheads="1"/>
          </p:cNvSpPr>
          <p:nvPr/>
        </p:nvSpPr>
        <p:spPr bwMode="auto">
          <a:xfrm>
            <a:off x="3622185" y="4712629"/>
            <a:ext cx="4767263" cy="468000"/>
          </a:xfrm>
          <a:prstGeom prst="rect">
            <a:avLst/>
          </a:prstGeom>
          <a:solidFill>
            <a:srgbClr val="B2BC36"/>
          </a:solidFill>
          <a:ln w="12700" algn="ctr">
            <a:noFill/>
            <a:prstDash val="dashDot"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8000" rIns="18000" anchor="ctr"/>
          <a:lstStyle/>
          <a:p>
            <a:pPr algn="ctr">
              <a:defRPr/>
            </a:pPr>
            <a:r>
              <a:rPr lang="en-GB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0"/>
                <a:cs typeface="ＭＳ Ｐゴシック" charset="0"/>
              </a:rPr>
              <a:t> RWD Programme</a:t>
            </a:r>
            <a:endParaRPr lang="en-US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2562" name="Text Box 44"/>
          <p:cNvSpPr txBox="1">
            <a:spLocks noChangeArrowheads="1"/>
          </p:cNvSpPr>
          <p:nvPr/>
        </p:nvSpPr>
        <p:spPr bwMode="auto">
          <a:xfrm>
            <a:off x="1716088" y="5851525"/>
            <a:ext cx="10287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r>
              <a:rPr lang="en-GB" sz="1300" b="1">
                <a:solidFill>
                  <a:srgbClr val="000000"/>
                </a:solidFill>
                <a:ea typeface="MS PGothic" pitchFamily="34" charset="-128"/>
              </a:rPr>
              <a:t>Submission</a:t>
            </a:r>
            <a:endParaRPr lang="en-US" sz="1300" b="1">
              <a:solidFill>
                <a:srgbClr val="000000"/>
              </a:solidFill>
              <a:ea typeface="MS PGothic" pitchFamily="34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246072" y="4087154"/>
            <a:ext cx="4143376" cy="468000"/>
            <a:chOff x="4246072" y="4087154"/>
            <a:chExt cx="4143376" cy="468000"/>
          </a:xfrm>
        </p:grpSpPr>
        <p:sp>
          <p:nvSpPr>
            <p:cNvPr id="10258" name="Rectangle 50"/>
            <p:cNvSpPr>
              <a:spLocks noChangeArrowheads="1"/>
            </p:cNvSpPr>
            <p:nvPr/>
          </p:nvSpPr>
          <p:spPr bwMode="auto">
            <a:xfrm>
              <a:off x="4246072" y="4087154"/>
              <a:ext cx="1568450" cy="468000"/>
            </a:xfrm>
            <a:prstGeom prst="rect">
              <a:avLst/>
            </a:prstGeom>
            <a:solidFill>
              <a:srgbClr val="066333">
                <a:alpha val="20000"/>
              </a:srgbClr>
            </a:solidFill>
            <a:ln w="12700" algn="ctr">
              <a:noFill/>
              <a:prstDash val="dashDot"/>
              <a:miter lim="800000"/>
              <a:headEnd/>
              <a:tailEnd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18000" rIns="18000" anchor="ctr"/>
            <a:lstStyle/>
            <a:p>
              <a:pPr algn="ctr">
                <a:defRPr/>
              </a:pPr>
              <a:r>
                <a:rPr lang="en-GB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ＭＳ Ｐゴシック" charset="0"/>
                  <a:cs typeface="ＭＳ Ｐゴシック" charset="0"/>
                </a:rPr>
                <a:t>IIIb</a:t>
              </a:r>
              <a:endPara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259" name="Rectangle 51"/>
            <p:cNvSpPr>
              <a:spLocks noChangeArrowheads="1"/>
            </p:cNvSpPr>
            <p:nvPr/>
          </p:nvSpPr>
          <p:spPr bwMode="auto">
            <a:xfrm>
              <a:off x="5927235" y="4087154"/>
              <a:ext cx="2462213" cy="468000"/>
            </a:xfrm>
            <a:prstGeom prst="rect">
              <a:avLst/>
            </a:prstGeom>
            <a:solidFill>
              <a:srgbClr val="066333">
                <a:alpha val="20000"/>
              </a:srgbClr>
            </a:solidFill>
            <a:ln w="12700" algn="ctr">
              <a:noFill/>
              <a:prstDash val="dashDot"/>
              <a:miter lim="800000"/>
              <a:headEnd/>
              <a:tailEnd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18000" rIns="18000" anchor="ctr"/>
            <a:lstStyle/>
            <a:p>
              <a:pPr algn="ctr">
                <a:defRPr/>
              </a:pPr>
              <a:r>
                <a:rPr lang="en-GB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ＭＳ Ｐゴシック" charset="0"/>
                  <a:cs typeface="ＭＳ Ｐゴシック" charset="0"/>
                </a:rPr>
                <a:t>IV</a:t>
              </a:r>
              <a:endPara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2569" name="Text Box 11"/>
          <p:cNvSpPr txBox="1">
            <a:spLocks noChangeArrowheads="1"/>
          </p:cNvSpPr>
          <p:nvPr/>
        </p:nvSpPr>
        <p:spPr bwMode="auto">
          <a:xfrm>
            <a:off x="3919538" y="5851525"/>
            <a:ext cx="5397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r>
              <a:rPr lang="en-GB" sz="1300" b="1">
                <a:solidFill>
                  <a:srgbClr val="000000"/>
                </a:solidFill>
                <a:ea typeface="MS PGothic" pitchFamily="34" charset="-128"/>
              </a:rPr>
              <a:t>CoCE</a:t>
            </a:r>
            <a:endParaRPr lang="en-US" sz="13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2570" name="Text Box 28"/>
          <p:cNvSpPr txBox="1">
            <a:spLocks noChangeArrowheads="1"/>
          </p:cNvSpPr>
          <p:nvPr/>
        </p:nvSpPr>
        <p:spPr bwMode="auto">
          <a:xfrm>
            <a:off x="4754563" y="5851525"/>
            <a:ext cx="4318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r>
              <a:rPr lang="en-GB" sz="1300" b="1">
                <a:solidFill>
                  <a:srgbClr val="000000"/>
                </a:solidFill>
                <a:ea typeface="MS PGothic" pitchFamily="34" charset="-128"/>
              </a:rPr>
              <a:t>CoV</a:t>
            </a:r>
            <a:endParaRPr lang="en-US" sz="13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2571" name="Text Box 47"/>
          <p:cNvSpPr txBox="1">
            <a:spLocks noChangeArrowheads="1"/>
          </p:cNvSpPr>
          <p:nvPr/>
        </p:nvSpPr>
        <p:spPr bwMode="auto">
          <a:xfrm>
            <a:off x="5508625" y="5851525"/>
            <a:ext cx="10810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>
              <a:lnSpc>
                <a:spcPct val="75000"/>
              </a:lnSpc>
            </a:pPr>
            <a:r>
              <a:rPr lang="en-GB" sz="1300" b="1">
                <a:solidFill>
                  <a:srgbClr val="000000"/>
                </a:solidFill>
                <a:ea typeface="MS PGothic" pitchFamily="34" charset="-128"/>
              </a:rPr>
              <a:t>P&amp;R agreed</a:t>
            </a:r>
            <a:endParaRPr lang="en-US" sz="13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2572" name="Text Box 28"/>
          <p:cNvSpPr txBox="1">
            <a:spLocks noChangeArrowheads="1"/>
          </p:cNvSpPr>
          <p:nvPr/>
        </p:nvSpPr>
        <p:spPr bwMode="auto">
          <a:xfrm>
            <a:off x="5964238" y="5526088"/>
            <a:ext cx="4667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r>
              <a:rPr lang="en-GB" sz="1300" b="1">
                <a:solidFill>
                  <a:srgbClr val="000000"/>
                </a:solidFill>
                <a:ea typeface="MS PGothic" pitchFamily="34" charset="-128"/>
              </a:rPr>
              <a:t>CoB</a:t>
            </a:r>
            <a:endParaRPr lang="en-US" sz="13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268" name="Text Box 32"/>
          <p:cNvSpPr txBox="1">
            <a:spLocks noChangeArrowheads="1"/>
          </p:cNvSpPr>
          <p:nvPr/>
        </p:nvSpPr>
        <p:spPr bwMode="auto">
          <a:xfrm>
            <a:off x="6668086" y="5344495"/>
            <a:ext cx="2340000" cy="1008000"/>
          </a:xfrm>
          <a:prstGeom prst="roundRect">
            <a:avLst>
              <a:gd name="adj" fmla="val 9220"/>
            </a:avLst>
          </a:prstGeom>
          <a:solidFill>
            <a:schemeClr val="bg1">
              <a:lumMod val="95000"/>
            </a:schemeClr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36000" tIns="0" rIns="36000" bIns="0" anchor="ctr"/>
          <a:lstStyle/>
          <a:p>
            <a:pPr marL="84138">
              <a:tabLst>
                <a:tab pos="633413" algn="l"/>
              </a:tabLst>
              <a:defRPr/>
            </a:pPr>
            <a:r>
              <a:rPr lang="en-GB" sz="1000" b="1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P&amp;R</a:t>
            </a:r>
            <a:r>
              <a:rPr lang="en-GB" sz="10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	Pricing and reimbursement</a:t>
            </a:r>
          </a:p>
          <a:p>
            <a:pPr marL="84138">
              <a:tabLst>
                <a:tab pos="633413" algn="l"/>
              </a:tabLst>
              <a:defRPr/>
            </a:pPr>
            <a:r>
              <a:rPr lang="en-GB" sz="1000" b="1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CoCE</a:t>
            </a:r>
            <a:r>
              <a:rPr lang="en-GB" sz="10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	Confidence of</a:t>
            </a:r>
          </a:p>
          <a:p>
            <a:pPr marL="84138">
              <a:tabLst>
                <a:tab pos="633413" algn="l"/>
              </a:tabLst>
              <a:defRPr/>
            </a:pPr>
            <a:r>
              <a:rPr lang="en-GB" sz="10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	Clinical Efficacy</a:t>
            </a:r>
          </a:p>
          <a:p>
            <a:pPr marL="84138">
              <a:tabLst>
                <a:tab pos="633413" algn="l"/>
              </a:tabLst>
              <a:defRPr/>
            </a:pPr>
            <a:r>
              <a:rPr lang="en-GB" sz="1000" b="1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CoV</a:t>
            </a:r>
            <a:r>
              <a:rPr lang="en-GB" sz="10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	Confidence of Value</a:t>
            </a:r>
          </a:p>
          <a:p>
            <a:pPr marL="84138">
              <a:tabLst>
                <a:tab pos="633413" algn="l"/>
              </a:tabLst>
              <a:defRPr/>
            </a:pPr>
            <a:r>
              <a:rPr lang="en-GB" sz="1000" b="1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CoB</a:t>
            </a:r>
            <a:r>
              <a:rPr lang="en-GB" sz="10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	Confidence of Benefit/Risk</a:t>
            </a:r>
            <a:endParaRPr lang="en-US" sz="1000" dirty="0">
              <a:solidFill>
                <a:srgbClr val="00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2576" name="TextBox 55"/>
          <p:cNvSpPr txBox="1">
            <a:spLocks noChangeArrowheads="1"/>
          </p:cNvSpPr>
          <p:nvPr/>
        </p:nvSpPr>
        <p:spPr bwMode="auto">
          <a:xfrm>
            <a:off x="223838" y="1882775"/>
            <a:ext cx="2419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solidFill>
                  <a:srgbClr val="000000"/>
                </a:solidFill>
                <a:ea typeface="MS PGothic" pitchFamily="34" charset="-128"/>
              </a:rPr>
              <a:t>Collaborative</a:t>
            </a:r>
          </a:p>
          <a:p>
            <a:r>
              <a:rPr lang="en-GB" sz="1600" b="1">
                <a:solidFill>
                  <a:srgbClr val="000000"/>
                </a:solidFill>
                <a:ea typeface="MS PGothic" pitchFamily="34" charset="-128"/>
              </a:rPr>
              <a:t>multi-stakeholder</a:t>
            </a:r>
          </a:p>
          <a:p>
            <a:r>
              <a:rPr lang="en-GB" sz="1600" b="1">
                <a:solidFill>
                  <a:srgbClr val="000000"/>
                </a:solidFill>
                <a:ea typeface="MS PGothic" pitchFamily="34" charset="-128"/>
              </a:rPr>
              <a:t>design and evaluation</a:t>
            </a:r>
          </a:p>
        </p:txBody>
      </p:sp>
      <p:sp>
        <p:nvSpPr>
          <p:cNvPr id="22577" name="Text Box 47"/>
          <p:cNvSpPr txBox="1">
            <a:spLocks noChangeArrowheads="1"/>
          </p:cNvSpPr>
          <p:nvPr/>
        </p:nvSpPr>
        <p:spPr bwMode="auto">
          <a:xfrm>
            <a:off x="73025" y="6154738"/>
            <a:ext cx="34321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 algn="r">
              <a:lnSpc>
                <a:spcPct val="75000"/>
              </a:lnSpc>
            </a:pPr>
            <a:r>
              <a:rPr lang="en-GB" sz="1300" b="1">
                <a:solidFill>
                  <a:srgbClr val="000000"/>
                </a:solidFill>
                <a:ea typeface="MS PGothic" pitchFamily="34" charset="-128"/>
              </a:rPr>
              <a:t>RWD Programme Conditional Approval</a:t>
            </a:r>
            <a:endParaRPr lang="en-US" sz="1300" b="1">
              <a:solidFill>
                <a:srgbClr val="000000"/>
              </a:solidFill>
              <a:ea typeface="MS PGothic" pitchFamily="3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25360" y="2625384"/>
            <a:ext cx="4754880" cy="1318260"/>
            <a:chOff x="3625360" y="2625384"/>
            <a:chExt cx="4754880" cy="1318260"/>
          </a:xfrm>
        </p:grpSpPr>
        <p:sp>
          <p:nvSpPr>
            <p:cNvPr id="38" name="Freeform 37"/>
            <p:cNvSpPr/>
            <p:nvPr/>
          </p:nvSpPr>
          <p:spPr bwMode="auto">
            <a:xfrm>
              <a:off x="3625360" y="2625384"/>
              <a:ext cx="4754880" cy="1318260"/>
            </a:xfrm>
            <a:custGeom>
              <a:avLst/>
              <a:gdLst>
                <a:gd name="connsiteX0" fmla="*/ 4754880 w 4754880"/>
                <a:gd name="connsiteY0" fmla="*/ 0 h 1318260"/>
                <a:gd name="connsiteX1" fmla="*/ 4754880 w 4754880"/>
                <a:gd name="connsiteY1" fmla="*/ 1318260 h 1318260"/>
                <a:gd name="connsiteX2" fmla="*/ 0 w 4754880"/>
                <a:gd name="connsiteY2" fmla="*/ 1318260 h 1318260"/>
                <a:gd name="connsiteX3" fmla="*/ 2308860 w 4754880"/>
                <a:gd name="connsiteY3" fmla="*/ 982980 h 1318260"/>
                <a:gd name="connsiteX4" fmla="*/ 4754880 w 4754880"/>
                <a:gd name="connsiteY4" fmla="*/ 0 h 131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4880" h="1318260">
                  <a:moveTo>
                    <a:pt x="4754880" y="0"/>
                  </a:moveTo>
                  <a:lnTo>
                    <a:pt x="4754880" y="1318260"/>
                  </a:lnTo>
                  <a:lnTo>
                    <a:pt x="0" y="1318260"/>
                  </a:lnTo>
                  <a:lnTo>
                    <a:pt x="2308860" y="982980"/>
                  </a:lnTo>
                  <a:lnTo>
                    <a:pt x="475488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9393"/>
                </a:gs>
                <a:gs pos="100000">
                  <a:srgbClr val="FF0000"/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90000" tIns="46800" rIns="90000" bIns="46800"/>
            <a:lstStyle/>
            <a:p>
              <a:pPr algn="ctr">
                <a:spcBef>
                  <a:spcPct val="20000"/>
                </a:spcBef>
                <a:buClr>
                  <a:srgbClr val="066333"/>
                </a:buClr>
                <a:defRPr/>
              </a:pPr>
              <a:endParaRPr lang="en-GB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275" name="Text Box 20"/>
            <p:cNvSpPr txBox="1">
              <a:spLocks noChangeArrowheads="1"/>
            </p:cNvSpPr>
            <p:nvPr/>
          </p:nvSpPr>
          <p:spPr bwMode="auto">
            <a:xfrm>
              <a:off x="6927850" y="3387725"/>
              <a:ext cx="935038" cy="4000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18000" rIns="18000">
              <a:spAutoFit/>
            </a:bodyPr>
            <a:lstStyle/>
            <a:p>
              <a:pPr>
                <a:defRPr/>
              </a:pPr>
              <a:r>
                <a:rPr lang="en-GB" sz="20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ＭＳ Ｐゴシック" charset="0"/>
                  <a:cs typeface="ＭＳ Ｐゴシック" charset="0"/>
                </a:rPr>
                <a:t>Access</a:t>
              </a:r>
              <a:endParaRPr lang="en-US" sz="2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0276" name="Rectangle 42"/>
          <p:cNvSpPr>
            <a:spLocks noChangeArrowheads="1"/>
          </p:cNvSpPr>
          <p:nvPr/>
        </p:nvSpPr>
        <p:spPr bwMode="auto">
          <a:xfrm>
            <a:off x="304800" y="1411202"/>
            <a:ext cx="8084648" cy="468000"/>
          </a:xfrm>
          <a:prstGeom prst="rect">
            <a:avLst/>
          </a:prstGeom>
          <a:gradFill flip="none" rotWithShape="1">
            <a:gsLst>
              <a:gs pos="0">
                <a:schemeClr val="hlink">
                  <a:shade val="30000"/>
                  <a:satMod val="115000"/>
                </a:schemeClr>
              </a:gs>
              <a:gs pos="50000">
                <a:schemeClr val="hlink">
                  <a:shade val="67500"/>
                  <a:satMod val="115000"/>
                </a:schemeClr>
              </a:gs>
              <a:gs pos="100000">
                <a:schemeClr val="hlink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72000" tIns="0" rIns="0" bIns="0" anchor="ctr"/>
          <a:lstStyle/>
          <a:p>
            <a:pPr>
              <a:defRPr/>
            </a:pPr>
            <a:r>
              <a:rPr lang="en-GB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0"/>
                <a:cs typeface="ＭＳ Ｐゴシック" charset="0"/>
              </a:rPr>
              <a:t>Patient consultation</a:t>
            </a:r>
            <a:endParaRPr lang="en-US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2582" name="Left Bracket 38"/>
          <p:cNvSpPr>
            <a:spLocks/>
          </p:cNvSpPr>
          <p:nvPr/>
        </p:nvSpPr>
        <p:spPr bwMode="auto">
          <a:xfrm>
            <a:off x="73025" y="1411288"/>
            <a:ext cx="114300" cy="1627187"/>
          </a:xfrm>
          <a:prstGeom prst="leftBracket">
            <a:avLst>
              <a:gd name="adj" fmla="val 8304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ct val="20000"/>
              </a:spcBef>
              <a:buClr>
                <a:srgbClr val="066333"/>
              </a:buClr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2583" name="Shape 46"/>
          <p:cNvCxnSpPr>
            <a:cxnSpLocks noChangeShapeType="1"/>
            <a:endCxn id="22562" idx="3"/>
          </p:cNvCxnSpPr>
          <p:nvPr/>
        </p:nvCxnSpPr>
        <p:spPr bwMode="auto">
          <a:xfrm rot="5400000">
            <a:off x="2566194" y="5658644"/>
            <a:ext cx="460375" cy="103187"/>
          </a:xfrm>
          <a:prstGeom prst="bentConnector2">
            <a:avLst/>
          </a:prstGeom>
          <a:noFill/>
          <a:ln w="12700">
            <a:solidFill>
              <a:srgbClr val="006225"/>
            </a:solidFill>
            <a:round/>
            <a:headEnd/>
            <a:tailEnd/>
          </a:ln>
        </p:spPr>
      </p:cxnSp>
      <p:cxnSp>
        <p:nvCxnSpPr>
          <p:cNvPr id="22584" name="Shape 47"/>
          <p:cNvCxnSpPr>
            <a:cxnSpLocks noChangeShapeType="1"/>
            <a:endCxn id="22570" idx="0"/>
          </p:cNvCxnSpPr>
          <p:nvPr/>
        </p:nvCxnSpPr>
        <p:spPr bwMode="auto">
          <a:xfrm rot="5400000">
            <a:off x="4786313" y="5665788"/>
            <a:ext cx="369887" cy="158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6225"/>
            </a:solidFill>
            <a:round/>
            <a:headEnd/>
            <a:tailEnd/>
          </a:ln>
        </p:spPr>
      </p:cxnSp>
      <p:cxnSp>
        <p:nvCxnSpPr>
          <p:cNvPr id="22585" name="Shape 48"/>
          <p:cNvCxnSpPr>
            <a:cxnSpLocks noChangeShapeType="1"/>
            <a:endCxn id="22569" idx="0"/>
          </p:cNvCxnSpPr>
          <p:nvPr/>
        </p:nvCxnSpPr>
        <p:spPr bwMode="auto">
          <a:xfrm rot="5400000">
            <a:off x="4005263" y="5665788"/>
            <a:ext cx="369887" cy="158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6225"/>
            </a:solidFill>
            <a:round/>
            <a:headEnd/>
            <a:tailEnd/>
          </a:ln>
        </p:spPr>
      </p:cxnSp>
      <p:cxnSp>
        <p:nvCxnSpPr>
          <p:cNvPr id="22586" name="Shape 49"/>
          <p:cNvCxnSpPr>
            <a:cxnSpLocks noChangeShapeType="1"/>
            <a:endCxn id="22577" idx="3"/>
          </p:cNvCxnSpPr>
          <p:nvPr/>
        </p:nvCxnSpPr>
        <p:spPr bwMode="auto">
          <a:xfrm rot="5400000">
            <a:off x="3155156" y="5830094"/>
            <a:ext cx="785813" cy="85725"/>
          </a:xfrm>
          <a:prstGeom prst="bentConnector2">
            <a:avLst/>
          </a:prstGeom>
          <a:noFill/>
          <a:ln w="12700">
            <a:solidFill>
              <a:srgbClr val="006225"/>
            </a:solidFill>
            <a:round/>
            <a:headEnd/>
            <a:tailEnd/>
          </a:ln>
        </p:spPr>
      </p:cxnSp>
      <p:cxnSp>
        <p:nvCxnSpPr>
          <p:cNvPr id="22587" name="Shape 50"/>
          <p:cNvCxnSpPr>
            <a:cxnSpLocks noChangeShapeType="1"/>
            <a:endCxn id="22542" idx="1"/>
          </p:cNvCxnSpPr>
          <p:nvPr/>
        </p:nvCxnSpPr>
        <p:spPr bwMode="auto">
          <a:xfrm rot="16200000" flipH="1">
            <a:off x="3504406" y="5817394"/>
            <a:ext cx="785813" cy="111125"/>
          </a:xfrm>
          <a:prstGeom prst="bentConnector2">
            <a:avLst/>
          </a:prstGeom>
          <a:noFill/>
          <a:ln w="12700">
            <a:solidFill>
              <a:srgbClr val="006225"/>
            </a:solidFill>
            <a:round/>
            <a:headEnd/>
            <a:tailEnd/>
          </a:ln>
        </p:spPr>
      </p:cxnSp>
      <p:cxnSp>
        <p:nvCxnSpPr>
          <p:cNvPr id="22588" name="Shape 51"/>
          <p:cNvCxnSpPr>
            <a:cxnSpLocks noChangeShapeType="1"/>
            <a:endCxn id="22571" idx="1"/>
          </p:cNvCxnSpPr>
          <p:nvPr/>
        </p:nvCxnSpPr>
        <p:spPr bwMode="auto">
          <a:xfrm rot="16200000" flipH="1">
            <a:off x="5245894" y="5677694"/>
            <a:ext cx="460375" cy="65087"/>
          </a:xfrm>
          <a:prstGeom prst="bentConnector2">
            <a:avLst/>
          </a:prstGeom>
          <a:noFill/>
          <a:ln w="12700">
            <a:solidFill>
              <a:srgbClr val="006225"/>
            </a:solidFill>
            <a:round/>
            <a:headEnd/>
            <a:tailEnd/>
          </a:ln>
        </p:spPr>
      </p:cxnSp>
      <p:cxnSp>
        <p:nvCxnSpPr>
          <p:cNvPr id="22589" name="Shape 52"/>
          <p:cNvCxnSpPr>
            <a:cxnSpLocks noChangeShapeType="1"/>
            <a:endCxn id="22572" idx="1"/>
          </p:cNvCxnSpPr>
          <p:nvPr/>
        </p:nvCxnSpPr>
        <p:spPr bwMode="auto">
          <a:xfrm rot="16200000" flipH="1">
            <a:off x="5857081" y="5509419"/>
            <a:ext cx="136525" cy="77788"/>
          </a:xfrm>
          <a:prstGeom prst="bentConnector2">
            <a:avLst/>
          </a:prstGeom>
          <a:noFill/>
          <a:ln w="12700">
            <a:solidFill>
              <a:srgbClr val="006225"/>
            </a:solidFill>
            <a:round/>
            <a:headEnd/>
            <a:tailEnd/>
          </a:ln>
        </p:spPr>
      </p:cxnSp>
      <p:sp>
        <p:nvSpPr>
          <p:cNvPr id="10256" name="AutoShape 45"/>
          <p:cNvSpPr>
            <a:spLocks noChangeArrowheads="1"/>
          </p:cNvSpPr>
          <p:nvPr/>
        </p:nvSpPr>
        <p:spPr bwMode="auto">
          <a:xfrm>
            <a:off x="2740573" y="5264301"/>
            <a:ext cx="216000" cy="216000"/>
          </a:xfrm>
          <a:prstGeom prst="diamond">
            <a:avLst/>
          </a:prstGeom>
          <a:solidFill>
            <a:srgbClr val="FFC000"/>
          </a:solidFill>
          <a:ln w="1270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8000" rIns="18000" anchor="ctr"/>
          <a:lstStyle/>
          <a:p>
            <a:pPr>
              <a:defRPr/>
            </a:pPr>
            <a:endParaRPr lang="en-GB" dirty="0">
              <a:solidFill>
                <a:srgbClr val="00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0257" name="AutoShape 46"/>
          <p:cNvSpPr>
            <a:spLocks noChangeArrowheads="1"/>
          </p:cNvSpPr>
          <p:nvPr/>
        </p:nvSpPr>
        <p:spPr bwMode="auto">
          <a:xfrm>
            <a:off x="3733367" y="5264301"/>
            <a:ext cx="216000" cy="216000"/>
          </a:xfrm>
          <a:prstGeom prst="diamond">
            <a:avLst/>
          </a:prstGeom>
          <a:solidFill>
            <a:srgbClr val="FFC000"/>
          </a:solidFill>
          <a:ln w="1270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8000" rIns="18000" anchor="ctr"/>
          <a:lstStyle/>
          <a:p>
            <a:pPr>
              <a:defRPr/>
            </a:pPr>
            <a:endParaRPr lang="en-GB" dirty="0">
              <a:solidFill>
                <a:srgbClr val="00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0262" name="AutoShape 18"/>
          <p:cNvSpPr>
            <a:spLocks noChangeArrowheads="1"/>
          </p:cNvSpPr>
          <p:nvPr/>
        </p:nvSpPr>
        <p:spPr bwMode="auto">
          <a:xfrm>
            <a:off x="4862685" y="5264301"/>
            <a:ext cx="216000" cy="216000"/>
          </a:xfrm>
          <a:prstGeom prst="diamond">
            <a:avLst/>
          </a:prstGeom>
          <a:solidFill>
            <a:srgbClr val="FFC000"/>
          </a:solidFill>
          <a:ln w="1270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8000" rIns="18000" anchor="ctr"/>
          <a:lstStyle/>
          <a:p>
            <a:pPr>
              <a:defRPr/>
            </a:pPr>
            <a:endParaRPr lang="en-GB" dirty="0">
              <a:solidFill>
                <a:srgbClr val="00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0263" name="AutoShape 18"/>
          <p:cNvSpPr>
            <a:spLocks noChangeArrowheads="1"/>
          </p:cNvSpPr>
          <p:nvPr/>
        </p:nvSpPr>
        <p:spPr bwMode="auto">
          <a:xfrm>
            <a:off x="4081487" y="5264301"/>
            <a:ext cx="216000" cy="216000"/>
          </a:xfrm>
          <a:prstGeom prst="diamond">
            <a:avLst/>
          </a:prstGeom>
          <a:solidFill>
            <a:srgbClr val="FFC000"/>
          </a:solidFill>
          <a:ln w="1270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8000" rIns="18000" anchor="ctr"/>
          <a:lstStyle/>
          <a:p>
            <a:pPr>
              <a:defRPr/>
            </a:pPr>
            <a:endParaRPr lang="en-GB" dirty="0">
              <a:solidFill>
                <a:srgbClr val="00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0264" name="AutoShape 46"/>
          <p:cNvSpPr>
            <a:spLocks noChangeArrowheads="1"/>
          </p:cNvSpPr>
          <p:nvPr/>
        </p:nvSpPr>
        <p:spPr bwMode="auto">
          <a:xfrm>
            <a:off x="5335098" y="5264301"/>
            <a:ext cx="216000" cy="216000"/>
          </a:xfrm>
          <a:prstGeom prst="diamond">
            <a:avLst/>
          </a:prstGeom>
          <a:solidFill>
            <a:srgbClr val="FFC000"/>
          </a:solidFill>
          <a:ln w="1270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8000" rIns="18000" anchor="ctr"/>
          <a:lstStyle/>
          <a:p>
            <a:pPr>
              <a:defRPr/>
            </a:pPr>
            <a:endParaRPr lang="en-GB" dirty="0">
              <a:solidFill>
                <a:srgbClr val="00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0266" name="AutoShape 46"/>
          <p:cNvSpPr>
            <a:spLocks noChangeArrowheads="1"/>
          </p:cNvSpPr>
          <p:nvPr/>
        </p:nvSpPr>
        <p:spPr bwMode="auto">
          <a:xfrm>
            <a:off x="5777842" y="5264301"/>
            <a:ext cx="216000" cy="216000"/>
          </a:xfrm>
          <a:prstGeom prst="diamond">
            <a:avLst/>
          </a:prstGeom>
          <a:solidFill>
            <a:srgbClr val="FFC000"/>
          </a:solidFill>
          <a:ln w="1270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8000" rIns="18000" anchor="ctr"/>
          <a:lstStyle/>
          <a:p>
            <a:pPr>
              <a:defRPr/>
            </a:pPr>
            <a:endParaRPr lang="en-GB" dirty="0">
              <a:solidFill>
                <a:srgbClr val="00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0272" name="AutoShape 46"/>
          <p:cNvSpPr>
            <a:spLocks noChangeArrowheads="1"/>
          </p:cNvSpPr>
          <p:nvPr/>
        </p:nvSpPr>
        <p:spPr bwMode="auto">
          <a:xfrm>
            <a:off x="3482828" y="5264301"/>
            <a:ext cx="216000" cy="216000"/>
          </a:xfrm>
          <a:prstGeom prst="diamond">
            <a:avLst/>
          </a:prstGeom>
          <a:solidFill>
            <a:srgbClr val="FFC000"/>
          </a:solidFill>
          <a:ln w="1270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8000" rIns="18000" anchor="ctr"/>
          <a:lstStyle/>
          <a:p>
            <a:pPr>
              <a:defRPr/>
            </a:pPr>
            <a:endParaRPr lang="en-GB" dirty="0">
              <a:solidFill>
                <a:srgbClr val="00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GPRD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623604"/>
              </p:ext>
            </p:extLst>
          </p:nvPr>
        </p:nvGraphicFramePr>
        <p:xfrm>
          <a:off x="2286000" y="2667000"/>
          <a:ext cx="5325433" cy="18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Image" r:id="rId4" imgW="6329268" imgH="2231707" progId="">
                  <p:embed/>
                </p:oleObj>
              </mc:Choice>
              <mc:Fallback>
                <p:oleObj name="Image" r:id="rId4" imgW="6329268" imgH="2231707" progId="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667000"/>
                        <a:ext cx="5325433" cy="18767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3505200" y="6543675"/>
            <a:ext cx="2133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485C4A-8869-4F6C-A618-285103B339E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D5C53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4D5C53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257800"/>
            <a:ext cx="8811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world’s largest database of high quality </a:t>
            </a:r>
            <a:r>
              <a:rPr lang="en-GB" dirty="0" err="1" smtClean="0"/>
              <a:t>anonymised</a:t>
            </a:r>
            <a:r>
              <a:rPr lang="en-GB" dirty="0" smtClean="0"/>
              <a:t> longitudinal </a:t>
            </a:r>
            <a:r>
              <a:rPr lang="en-GB" smtClean="0"/>
              <a:t>patient records.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GPRD history</a:t>
            </a:r>
            <a:endParaRPr lang="en-US" dirty="0" smtClean="0"/>
          </a:p>
        </p:txBody>
      </p:sp>
      <p:sp>
        <p:nvSpPr>
          <p:cNvPr id="25603" name="Text Box 14"/>
          <p:cNvSpPr txBox="1">
            <a:spLocks noChangeArrowheads="1"/>
          </p:cNvSpPr>
          <p:nvPr/>
        </p:nvSpPr>
        <p:spPr bwMode="auto">
          <a:xfrm>
            <a:off x="5197475" y="3505200"/>
            <a:ext cx="1736725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/>
              <a:t>Established within MCA as operationally independent unit. </a:t>
            </a:r>
            <a:endParaRPr lang="en-GB" sz="1400" dirty="0" smtClean="0"/>
          </a:p>
          <a:p>
            <a:pPr>
              <a:spcBef>
                <a:spcPct val="50000"/>
              </a:spcBef>
            </a:pPr>
            <a:r>
              <a:rPr lang="en-GB" sz="1400" dirty="0" smtClean="0"/>
              <a:t>Database </a:t>
            </a:r>
            <a:r>
              <a:rPr lang="en-GB" sz="1400" dirty="0"/>
              <a:t>redeveloped for online </a:t>
            </a:r>
            <a:r>
              <a:rPr lang="en-GB" sz="1400" dirty="0" smtClean="0"/>
              <a:t>access</a:t>
            </a:r>
            <a:endParaRPr lang="en-GB" sz="1400" dirty="0"/>
          </a:p>
        </p:txBody>
      </p:sp>
      <p:sp>
        <p:nvSpPr>
          <p:cNvPr id="25604" name="Line 21"/>
          <p:cNvSpPr>
            <a:spLocks noChangeShapeType="1"/>
          </p:cNvSpPr>
          <p:nvPr/>
        </p:nvSpPr>
        <p:spPr bwMode="auto">
          <a:xfrm>
            <a:off x="5297488" y="2362200"/>
            <a:ext cx="1371600" cy="0"/>
          </a:xfrm>
          <a:prstGeom prst="line">
            <a:avLst/>
          </a:prstGeom>
          <a:noFill/>
          <a:ln w="19050">
            <a:solidFill>
              <a:srgbClr val="078D30"/>
            </a:solidFill>
            <a:round/>
            <a:headEnd type="diamond" w="med" len="med"/>
            <a:tailEnd type="diamond" w="med" len="med"/>
          </a:ln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25605" name="Text Box 24"/>
          <p:cNvSpPr txBox="1">
            <a:spLocks noChangeArrowheads="1"/>
          </p:cNvSpPr>
          <p:nvPr/>
        </p:nvSpPr>
        <p:spPr bwMode="auto">
          <a:xfrm>
            <a:off x="5145088" y="1258888"/>
            <a:ext cx="18367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1400" i="1">
                <a:solidFill>
                  <a:srgbClr val="009900"/>
                </a:solidFill>
              </a:rPr>
              <a:t>1999</a:t>
            </a:r>
          </a:p>
          <a:p>
            <a:r>
              <a:rPr lang="en-GB" sz="1400" i="1">
                <a:solidFill>
                  <a:srgbClr val="009900"/>
                </a:solidFill>
              </a:rPr>
              <a:t>Transferred to MCA</a:t>
            </a:r>
          </a:p>
        </p:txBody>
      </p:sp>
      <p:sp>
        <p:nvSpPr>
          <p:cNvPr id="1142809" name="AutoShape 25"/>
          <p:cNvSpPr>
            <a:spLocks noChangeArrowheads="1"/>
          </p:cNvSpPr>
          <p:nvPr/>
        </p:nvSpPr>
        <p:spPr bwMode="auto">
          <a:xfrm>
            <a:off x="5296695" y="2667000"/>
            <a:ext cx="1463040" cy="719138"/>
          </a:xfrm>
          <a:prstGeom prst="homePlate">
            <a:avLst>
              <a:gd name="adj" fmla="val 33091"/>
            </a:avLst>
          </a:prstGeom>
          <a:solidFill>
            <a:schemeClr val="accent1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>
              <a:defRPr/>
            </a:pPr>
            <a:r>
              <a:rPr lang="en-GB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MCA / MHRA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42788" name="AutoShape 4"/>
          <p:cNvSpPr>
            <a:spLocks noChangeArrowheads="1"/>
          </p:cNvSpPr>
          <p:nvPr/>
        </p:nvSpPr>
        <p:spPr bwMode="auto">
          <a:xfrm>
            <a:off x="244475" y="2667000"/>
            <a:ext cx="1463040" cy="719138"/>
          </a:xfrm>
          <a:prstGeom prst="homePlate">
            <a:avLst>
              <a:gd name="adj" fmla="val 29298"/>
            </a:avLst>
          </a:prstGeom>
          <a:solidFill>
            <a:schemeClr val="bg1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>
              <a:defRPr/>
            </a:pPr>
            <a:r>
              <a:rPr lang="en-US" sz="1400" b="1" dirty="0"/>
              <a:t>VAMP</a:t>
            </a:r>
          </a:p>
          <a:p>
            <a:pPr>
              <a:defRPr/>
            </a:pPr>
            <a:r>
              <a:rPr lang="en-US" sz="1100" b="1" dirty="0"/>
              <a:t>Research Databank </a:t>
            </a:r>
          </a:p>
        </p:txBody>
      </p:sp>
      <p:sp>
        <p:nvSpPr>
          <p:cNvPr id="25612" name="Text Box 13"/>
          <p:cNvSpPr txBox="1">
            <a:spLocks noChangeArrowheads="1"/>
          </p:cNvSpPr>
          <p:nvPr/>
        </p:nvSpPr>
        <p:spPr bwMode="auto">
          <a:xfrm>
            <a:off x="122238" y="3505200"/>
            <a:ext cx="17367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/>
              <a:t>Doctors incentivised by access to innovative practice management system in return for data</a:t>
            </a:r>
            <a:endParaRPr lang="en-US" sz="1400"/>
          </a:p>
        </p:txBody>
      </p:sp>
      <p:sp>
        <p:nvSpPr>
          <p:cNvPr id="25613" name="Text Box 22"/>
          <p:cNvSpPr txBox="1">
            <a:spLocks noChangeArrowheads="1"/>
          </p:cNvSpPr>
          <p:nvPr/>
        </p:nvSpPr>
        <p:spPr bwMode="auto">
          <a:xfrm>
            <a:off x="122238" y="1258888"/>
            <a:ext cx="8096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1400" i="1">
                <a:solidFill>
                  <a:srgbClr val="009900"/>
                </a:solidFill>
              </a:rPr>
              <a:t>1987</a:t>
            </a:r>
          </a:p>
          <a:p>
            <a:r>
              <a:rPr lang="en-GB" sz="1400" i="1">
                <a:solidFill>
                  <a:srgbClr val="009900"/>
                </a:solidFill>
              </a:rPr>
              <a:t>Launch</a:t>
            </a:r>
          </a:p>
        </p:txBody>
      </p:sp>
      <p:sp>
        <p:nvSpPr>
          <p:cNvPr id="25614" name="Line 26"/>
          <p:cNvSpPr>
            <a:spLocks noChangeShapeType="1"/>
          </p:cNvSpPr>
          <p:nvPr/>
        </p:nvSpPr>
        <p:spPr bwMode="auto">
          <a:xfrm>
            <a:off x="244475" y="2362200"/>
            <a:ext cx="1371600" cy="0"/>
          </a:xfrm>
          <a:prstGeom prst="line">
            <a:avLst/>
          </a:prstGeom>
          <a:noFill/>
          <a:ln w="19050">
            <a:solidFill>
              <a:srgbClr val="078D30"/>
            </a:solidFill>
            <a:round/>
            <a:headEnd type="diamond" w="med" len="med"/>
            <a:tailEnd type="diamond" w="med" len="med"/>
          </a:ln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1142790" name="AutoShape 6"/>
          <p:cNvSpPr>
            <a:spLocks noChangeArrowheads="1"/>
          </p:cNvSpPr>
          <p:nvPr/>
        </p:nvSpPr>
        <p:spPr bwMode="auto">
          <a:xfrm>
            <a:off x="3584448" y="2667000"/>
            <a:ext cx="1463040" cy="719138"/>
          </a:xfrm>
          <a:prstGeom prst="homePlate">
            <a:avLst>
              <a:gd name="adj" fmla="val 20927"/>
            </a:avLst>
          </a:prstGeom>
          <a:solidFill>
            <a:srgbClr val="B2BC36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>
              <a:defRPr/>
            </a:pPr>
            <a:r>
              <a:rPr lang="en-GB" sz="1400" b="1" dirty="0"/>
              <a:t>DH</a:t>
            </a:r>
            <a:endParaRPr lang="en-US" sz="1200" b="1" dirty="0"/>
          </a:p>
        </p:txBody>
      </p:sp>
      <p:sp>
        <p:nvSpPr>
          <p:cNvPr id="25618" name="Line 20"/>
          <p:cNvSpPr>
            <a:spLocks noChangeShapeType="1"/>
          </p:cNvSpPr>
          <p:nvPr/>
        </p:nvSpPr>
        <p:spPr bwMode="auto">
          <a:xfrm flipV="1">
            <a:off x="3581400" y="2362200"/>
            <a:ext cx="1371600" cy="0"/>
          </a:xfrm>
          <a:prstGeom prst="line">
            <a:avLst/>
          </a:prstGeom>
          <a:noFill/>
          <a:ln w="19050">
            <a:solidFill>
              <a:srgbClr val="078D30"/>
            </a:solidFill>
            <a:round/>
            <a:headEnd type="diamond" w="med" len="med"/>
            <a:tailEnd type="diamond" w="med" len="med"/>
          </a:ln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25619" name="Text Box 23"/>
          <p:cNvSpPr txBox="1">
            <a:spLocks noChangeArrowheads="1"/>
          </p:cNvSpPr>
          <p:nvPr/>
        </p:nvSpPr>
        <p:spPr bwMode="auto">
          <a:xfrm>
            <a:off x="3429000" y="1258888"/>
            <a:ext cx="14112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1400" i="1">
                <a:solidFill>
                  <a:srgbClr val="009900"/>
                </a:solidFill>
              </a:rPr>
              <a:t>1994</a:t>
            </a:r>
          </a:p>
          <a:p>
            <a:r>
              <a:rPr lang="en-GB" sz="1400" i="1">
                <a:solidFill>
                  <a:srgbClr val="009900"/>
                </a:solidFill>
              </a:rPr>
              <a:t>Donated to DH</a:t>
            </a:r>
          </a:p>
        </p:txBody>
      </p:sp>
      <p:sp>
        <p:nvSpPr>
          <p:cNvPr id="25620" name="Text Box 28"/>
          <p:cNvSpPr txBox="1">
            <a:spLocks noChangeArrowheads="1"/>
          </p:cNvSpPr>
          <p:nvPr/>
        </p:nvSpPr>
        <p:spPr bwMode="auto">
          <a:xfrm>
            <a:off x="3484563" y="3505200"/>
            <a:ext cx="17367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/>
              <a:t>Transferred and managed within Statistics Division of DH.  Managed operationally by ONS</a:t>
            </a:r>
            <a:r>
              <a:rPr lang="en-GB" sz="1400" dirty="0" smtClean="0"/>
              <a:t>.</a:t>
            </a:r>
            <a:endParaRPr lang="en-GB" sz="1400" dirty="0"/>
          </a:p>
        </p:txBody>
      </p:sp>
      <p:sp>
        <p:nvSpPr>
          <p:cNvPr id="1142789" name="AutoShape 5"/>
          <p:cNvSpPr>
            <a:spLocks noChangeArrowheads="1"/>
          </p:cNvSpPr>
          <p:nvPr/>
        </p:nvSpPr>
        <p:spPr bwMode="auto">
          <a:xfrm>
            <a:off x="1928548" y="2667000"/>
            <a:ext cx="1463040" cy="719138"/>
          </a:xfrm>
          <a:prstGeom prst="homePlate">
            <a:avLst>
              <a:gd name="adj" fmla="val 24720"/>
            </a:avLst>
          </a:prstGeom>
          <a:solidFill>
            <a:srgbClr val="7F7F7F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>
              <a:defRPr/>
            </a:pPr>
            <a:r>
              <a:rPr lang="en-US" sz="1400" b="1" dirty="0"/>
              <a:t>REUTERS</a:t>
            </a:r>
            <a:endParaRPr lang="en-US" sz="1200" b="1" dirty="0"/>
          </a:p>
        </p:txBody>
      </p:sp>
      <p:sp>
        <p:nvSpPr>
          <p:cNvPr id="25624" name="Text Box 27"/>
          <p:cNvSpPr txBox="1">
            <a:spLocks noChangeArrowheads="1"/>
          </p:cNvSpPr>
          <p:nvPr/>
        </p:nvSpPr>
        <p:spPr bwMode="auto">
          <a:xfrm>
            <a:off x="1782763" y="3505200"/>
            <a:ext cx="17367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/>
              <a:t>Briefly owned database on acquisition of VM practice management system, but soon divested to DoH</a:t>
            </a:r>
            <a:endParaRPr lang="en-US" sz="1400"/>
          </a:p>
        </p:txBody>
      </p:sp>
      <p:sp>
        <p:nvSpPr>
          <p:cNvPr id="25625" name="Text Box 29"/>
          <p:cNvSpPr txBox="1">
            <a:spLocks noChangeArrowheads="1"/>
          </p:cNvSpPr>
          <p:nvPr/>
        </p:nvSpPr>
        <p:spPr bwMode="auto">
          <a:xfrm>
            <a:off x="1782763" y="1258888"/>
            <a:ext cx="1701800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GB" sz="1400" i="1">
                <a:solidFill>
                  <a:srgbClr val="009900"/>
                </a:solidFill>
              </a:rPr>
              <a:t>1993</a:t>
            </a:r>
          </a:p>
          <a:p>
            <a:r>
              <a:rPr lang="en-GB" sz="1400" i="1">
                <a:solidFill>
                  <a:srgbClr val="009900"/>
                </a:solidFill>
              </a:rPr>
              <a:t>Acquired by Reuters </a:t>
            </a:r>
          </a:p>
        </p:txBody>
      </p:sp>
      <p:sp>
        <p:nvSpPr>
          <p:cNvPr id="25626" name="Line 30"/>
          <p:cNvSpPr>
            <a:spLocks noChangeShapeType="1"/>
          </p:cNvSpPr>
          <p:nvPr/>
        </p:nvSpPr>
        <p:spPr bwMode="auto">
          <a:xfrm>
            <a:off x="1928813" y="2362200"/>
            <a:ext cx="1371600" cy="0"/>
          </a:xfrm>
          <a:prstGeom prst="line">
            <a:avLst/>
          </a:prstGeom>
          <a:noFill/>
          <a:ln w="19050">
            <a:solidFill>
              <a:srgbClr val="078D30"/>
            </a:solidFill>
            <a:round/>
            <a:headEnd type="diamond" w="med" len="med"/>
            <a:tailEnd type="diamond" w="med" len="med"/>
          </a:ln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25627" name="Text Box 24"/>
          <p:cNvSpPr txBox="1">
            <a:spLocks noChangeArrowheads="1"/>
          </p:cNvSpPr>
          <p:nvPr/>
        </p:nvSpPr>
        <p:spPr bwMode="auto">
          <a:xfrm>
            <a:off x="6983413" y="1258888"/>
            <a:ext cx="1912937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GB" sz="1400" i="1" dirty="0">
                <a:solidFill>
                  <a:srgbClr val="009900"/>
                </a:solidFill>
              </a:rPr>
              <a:t>2012</a:t>
            </a:r>
          </a:p>
          <a:p>
            <a:r>
              <a:rPr lang="en-GB" sz="1400" i="1" dirty="0">
                <a:solidFill>
                  <a:srgbClr val="009900"/>
                </a:solidFill>
              </a:rPr>
              <a:t>Services taken over by CPRD funded by MHRA and </a:t>
            </a:r>
            <a:r>
              <a:rPr lang="en-GB" sz="1400" i="1" dirty="0" smtClean="0">
                <a:solidFill>
                  <a:srgbClr val="009900"/>
                </a:solidFill>
              </a:rPr>
              <a:t>NIHR</a:t>
            </a:r>
            <a:endParaRPr lang="en-GB" sz="1400" i="1" dirty="0">
              <a:solidFill>
                <a:srgbClr val="009900"/>
              </a:solidFill>
            </a:endParaRPr>
          </a:p>
        </p:txBody>
      </p:sp>
      <p:sp>
        <p:nvSpPr>
          <p:cNvPr id="25628" name="Text Box 14"/>
          <p:cNvSpPr txBox="1">
            <a:spLocks noChangeArrowheads="1"/>
          </p:cNvSpPr>
          <p:nvPr/>
        </p:nvSpPr>
        <p:spPr bwMode="auto">
          <a:xfrm>
            <a:off x="7002463" y="3505200"/>
            <a:ext cx="1905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CPRD,  new English NHS observational data and interventional research service, took over all activities of </a:t>
            </a:r>
            <a:r>
              <a:rPr lang="en-US" sz="1400" dirty="0" smtClean="0"/>
              <a:t>GPRD from April 2012</a:t>
            </a:r>
            <a:endParaRPr lang="en-US" sz="1400" dirty="0"/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7140575" y="2667000"/>
            <a:ext cx="1564957" cy="719138"/>
          </a:xfrm>
          <a:prstGeom prst="homePlate">
            <a:avLst>
              <a:gd name="adj" fmla="val 33091"/>
            </a:avLst>
          </a:prstGeom>
          <a:solidFill>
            <a:schemeClr val="tx2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>
              <a:defRPr/>
            </a:pPr>
            <a:r>
              <a:rPr lang="en-GB" sz="1400" b="1" dirty="0">
                <a:solidFill>
                  <a:schemeClr val="bg1"/>
                </a:solidFill>
              </a:rPr>
              <a:t>MHRA, </a:t>
            </a:r>
            <a:r>
              <a:rPr lang="en-GB" sz="1400" b="1" dirty="0" smtClean="0">
                <a:solidFill>
                  <a:schemeClr val="bg1"/>
                </a:solidFill>
              </a:rPr>
              <a:t>NIHR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25632" name="Straight Arrow Connector 28"/>
          <p:cNvCxnSpPr>
            <a:cxnSpLocks noChangeShapeType="1"/>
          </p:cNvCxnSpPr>
          <p:nvPr/>
        </p:nvCxnSpPr>
        <p:spPr bwMode="auto">
          <a:xfrm rot="5400000" flipH="1" flipV="1">
            <a:off x="7772400" y="1697038"/>
            <a:ext cx="1588" cy="1331912"/>
          </a:xfrm>
          <a:prstGeom prst="straightConnector1">
            <a:avLst/>
          </a:prstGeom>
          <a:noFill/>
          <a:ln w="25400" algn="ctr">
            <a:solidFill>
              <a:srgbClr val="078D30"/>
            </a:solidFill>
            <a:round/>
            <a:headEnd/>
            <a:tailEnd type="arrow" w="med" len="med"/>
          </a:ln>
        </p:spPr>
      </p:cxnSp>
      <p:sp>
        <p:nvSpPr>
          <p:cNvPr id="23" name="Slide Number Placeholder 3"/>
          <p:cNvSpPr txBox="1">
            <a:spLocks/>
          </p:cNvSpPr>
          <p:nvPr/>
        </p:nvSpPr>
        <p:spPr bwMode="auto">
          <a:xfrm>
            <a:off x="3505200" y="6543675"/>
            <a:ext cx="2133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485C4A-8869-4F6C-A618-285103B339E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D5C53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4D5C53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GPRD and CPRD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865225"/>
              </p:ext>
            </p:extLst>
          </p:nvPr>
        </p:nvGraphicFramePr>
        <p:xfrm>
          <a:off x="827088" y="2847675"/>
          <a:ext cx="280193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Image" r:id="rId4" imgW="6329268" imgH="2231707" progId="">
                  <p:embed/>
                </p:oleObj>
              </mc:Choice>
              <mc:Fallback>
                <p:oleObj name="Image" r:id="rId4" imgW="6329268" imgH="2231707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847675"/>
                        <a:ext cx="2801937" cy="98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5" descr="C:\Users\ankita sharma\Desktop\CPRD.PNG"/>
          <p:cNvPicPr>
            <a:picLocks noChangeAspect="1" noChangeArrowheads="1"/>
          </p:cNvPicPr>
          <p:nvPr/>
        </p:nvPicPr>
        <p:blipFill>
          <a:blip r:embed="rId6"/>
          <a:srcRect l="62500" t="19379" r="10156" b="66734"/>
          <a:stretch>
            <a:fillRect/>
          </a:stretch>
        </p:blipFill>
        <p:spPr bwMode="auto">
          <a:xfrm>
            <a:off x="4891088" y="2819400"/>
            <a:ext cx="3414712" cy="130062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3505200" y="6543675"/>
            <a:ext cx="2133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485C4A-8869-4F6C-A618-285103B339E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D5C53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4D5C53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3947017" y="2667000"/>
            <a:ext cx="701183" cy="1401718"/>
          </a:xfrm>
          <a:prstGeom prst="rightArrow">
            <a:avLst>
              <a:gd name="adj1" fmla="val 50000"/>
              <a:gd name="adj2" fmla="val 10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>
              <a:defRPr/>
            </a:pPr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39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246813" y="159500"/>
            <a:ext cx="6003925" cy="996950"/>
          </a:xfrm>
        </p:spPr>
        <p:txBody>
          <a:bodyPr/>
          <a:lstStyle/>
          <a:p>
            <a:pPr eaLnBrk="1" hangingPunct="1">
              <a:lnSpc>
                <a:spcPts val="3400"/>
              </a:lnSpc>
            </a:pPr>
            <a:r>
              <a:rPr lang="en-GB" dirty="0" smtClean="0">
                <a:ea typeface="MS PGothic" pitchFamily="34" charset="-128"/>
              </a:rPr>
              <a:t>Other Real </a:t>
            </a:r>
            <a:r>
              <a:rPr lang="en-GB" dirty="0">
                <a:ea typeface="MS PGothic" pitchFamily="34" charset="-128"/>
              </a:rPr>
              <a:t>World Development</a:t>
            </a:r>
            <a:br>
              <a:rPr lang="en-GB" dirty="0">
                <a:ea typeface="MS PGothic" pitchFamily="34" charset="-128"/>
              </a:rPr>
            </a:br>
            <a:r>
              <a:rPr lang="en-GB" dirty="0" smtClean="0">
                <a:ea typeface="MS PGothic" pitchFamily="34" charset="-128"/>
              </a:rPr>
              <a:t>case </a:t>
            </a:r>
            <a:r>
              <a:rPr lang="en-GB" dirty="0">
                <a:ea typeface="MS PGothic" pitchFamily="34" charset="-128"/>
              </a:rPr>
              <a:t>studies</a:t>
            </a:r>
            <a:endParaRPr lang="en-GB" dirty="0" smtClean="0">
              <a:ea typeface="MS PGothic" pitchFamily="34" charset="-128"/>
            </a:endParaRPr>
          </a:p>
        </p:txBody>
      </p:sp>
      <p:sp>
        <p:nvSpPr>
          <p:cNvPr id="23555" name="Rectangle 517"/>
          <p:cNvSpPr>
            <a:spLocks noChangeArrowheads="1"/>
          </p:cNvSpPr>
          <p:nvPr/>
        </p:nvSpPr>
        <p:spPr bwMode="auto">
          <a:xfrm>
            <a:off x="261938" y="6129250"/>
            <a:ext cx="85772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* Statistical methods case study was prepared to highlight the development of methods to improve the use of non-interventional studies in healthcare.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66700" y="1295400"/>
          <a:ext cx="8595364" cy="4846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058"/>
                <a:gridCol w="2307102"/>
                <a:gridCol w="2307102"/>
                <a:gridCol w="2307102"/>
              </a:tblGrid>
              <a:tr h="41773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Efficacy (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CoCE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0062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Safety (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CoB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0062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Value (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CoV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006225"/>
                    </a:solidFill>
                  </a:tcPr>
                </a:tc>
              </a:tr>
              <a:tr h="9223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Alzheimer’s Disease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Evaluation of long-term efficacy and tolerability of Novartis’ Exelon among Alzheimer’s disease patients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00" marR="72000" marT="144000" marB="144000" anchor="ctr" horzOverflow="overflow">
                    <a:solidFill>
                      <a:srgbClr val="CAD2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00" marR="72000" marT="144000" marB="144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00" marR="72000" marT="144000" marB="144000" anchor="ctr" horzOverflow="overflow"/>
                </a:tc>
              </a:tr>
              <a:tr h="11156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Women’s Health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00" marR="72000" marT="144000" marB="144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Assessment of risks associated with short and long term use of Bayer Schering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Pharma’s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Yasmin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a third generation oral contraceptive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00" marR="72000" marT="144000" marB="144000" anchor="ctr" horzOverflow="overflow">
                    <a:solidFill>
                      <a:srgbClr val="CAD2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00" marR="72000" marT="144000" marB="144000" anchor="ctr" horzOverflow="overflow"/>
                </a:tc>
              </a:tr>
              <a:tr h="4475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Multiple Sclerosis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00" marR="72000" marT="144000" marB="144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00" marR="72000" marT="144000" marB="144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The UK multiple sclerosis risk sharing scheme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00" marR="72000" marT="144000" marB="144000" anchor="ctr" horzOverflow="overflow">
                    <a:solidFill>
                      <a:srgbClr val="CAD26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Cardiovascular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Assessment of comparative effectiveness of AstraZeneca’s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Crestor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other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statins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Statistical methods to overcome unmeasured confounding in observational studies*</a:t>
                      </a:r>
                      <a:endParaRPr lang="en-GB" sz="1400" dirty="0"/>
                    </a:p>
                  </a:txBody>
                  <a:tcPr marL="108000" marR="72000" marT="144000" marB="144000" anchor="ctr">
                    <a:solidFill>
                      <a:srgbClr val="CAD2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3505200" y="6543675"/>
            <a:ext cx="2133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485C4A-8869-4F6C-A618-285103B339E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D5C53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4D5C53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personal conclusions</a:t>
            </a:r>
          </a:p>
        </p:txBody>
      </p:sp>
      <p:sp>
        <p:nvSpPr>
          <p:cNvPr id="112" name="Slide Number Placeholder 3"/>
          <p:cNvSpPr txBox="1">
            <a:spLocks/>
          </p:cNvSpPr>
          <p:nvPr/>
        </p:nvSpPr>
        <p:spPr bwMode="auto">
          <a:xfrm>
            <a:off x="3505200" y="6543675"/>
            <a:ext cx="2133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485C4A-8869-4F6C-A618-285103B339E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D5C53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4D5C53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17" name="Content Placeholder 2"/>
          <p:cNvSpPr>
            <a:spLocks noGrp="1"/>
          </p:cNvSpPr>
          <p:nvPr>
            <p:ph idx="1"/>
          </p:nvPr>
        </p:nvSpPr>
        <p:spPr>
          <a:xfrm>
            <a:off x="323850" y="1295400"/>
            <a:ext cx="8577263" cy="5027612"/>
          </a:xfrm>
        </p:spPr>
        <p:txBody>
          <a:bodyPr/>
          <a:lstStyle/>
          <a:p>
            <a:pPr eaLnBrk="1" hangingPunct="1"/>
            <a:r>
              <a:rPr lang="en-GB" dirty="0" smtClean="0"/>
              <a:t>Healthcare delivery will transform based on increased patient empowerment, improved patient access to useful information and associated services 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 smtClean="0"/>
              <a:t>A strong consensus exists that the current drug development and commercialisation model must change, focused on patients’ needs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We need to make progress with Real World Development</a:t>
            </a:r>
          </a:p>
          <a:p>
            <a:pPr lvl="1" eaLnBrk="1" hangingPunct="1"/>
            <a:r>
              <a:rPr lang="en-GB" sz="1600" dirty="0" smtClean="0"/>
              <a:t>Further definition and communication of acceptable RWD models</a:t>
            </a:r>
          </a:p>
          <a:p>
            <a:pPr lvl="1" eaLnBrk="1" hangingPunct="1"/>
            <a:r>
              <a:rPr lang="en-GB" sz="1600" dirty="0" smtClean="0"/>
              <a:t>Selection and approval of pilot programmes</a:t>
            </a:r>
          </a:p>
          <a:p>
            <a:pPr lvl="1" eaLnBrk="1" hangingPunct="1"/>
            <a:r>
              <a:rPr lang="en-GB" sz="1600" dirty="0" smtClean="0"/>
              <a:t>Establishment of an operational co-ordinating body, engaging: </a:t>
            </a:r>
          </a:p>
          <a:p>
            <a:pPr lvl="2" eaLnBrk="1" hangingPunct="1"/>
            <a:r>
              <a:rPr lang="en-US" dirty="0" smtClean="0"/>
              <a:t>IMI</a:t>
            </a:r>
          </a:p>
          <a:p>
            <a:pPr lvl="2" eaLnBrk="1" hangingPunct="1"/>
            <a:r>
              <a:rPr lang="en-US" dirty="0" smtClean="0"/>
              <a:t>UK government/DH/ABPI (and other Industry Associations)</a:t>
            </a:r>
          </a:p>
          <a:p>
            <a:pPr lvl="2" eaLnBrk="1" hangingPunct="1"/>
            <a:r>
              <a:rPr lang="en-US" dirty="0" smtClean="0"/>
              <a:t>NEWDIGs/MIT</a:t>
            </a:r>
          </a:p>
          <a:p>
            <a:pPr lvl="2" eaLnBrk="1" hangingPunct="1"/>
            <a:r>
              <a:rPr lang="en-US" dirty="0" smtClean="0"/>
              <a:t>Others?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 for listening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3505200" y="6543675"/>
            <a:ext cx="2133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485C4A-8869-4F6C-A618-285103B339E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D5C53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4D5C53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3850" y="1414463"/>
            <a:ext cx="8577263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6633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Andy Black, Co-founder &amp; CEO: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6633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+44 (0) 7787 536680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andy.black@kinapse.com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66333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6633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 site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		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www.kinapse.com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6633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 enquiries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	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info@kinapse.com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66333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6633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6633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06" descr="A_large_blank_world_map_with_oceans_marked_in_blue"/>
          <p:cNvPicPr>
            <a:picLocks noChangeAspect="1" noChangeArrowheads="1"/>
          </p:cNvPicPr>
          <p:nvPr/>
        </p:nvPicPr>
        <p:blipFill>
          <a:blip r:embed="rId6" cstate="print"/>
          <a:srcRect r="7480" b="5122"/>
          <a:stretch>
            <a:fillRect/>
          </a:stretch>
        </p:blipFill>
        <p:spPr bwMode="auto">
          <a:xfrm>
            <a:off x="1654175" y="3068656"/>
            <a:ext cx="5762625" cy="2932112"/>
          </a:xfrm>
          <a:prstGeom prst="rect">
            <a:avLst/>
          </a:prstGeom>
          <a:solidFill>
            <a:srgbClr val="066333"/>
          </a:solidFill>
          <a:effectLst>
            <a:softEdge rad="127000"/>
          </a:effectLst>
        </p:spPr>
      </p:pic>
      <p:sp>
        <p:nvSpPr>
          <p:cNvPr id="8" name="Oval 607"/>
          <p:cNvSpPr>
            <a:spLocks noChangeArrowheads="1"/>
          </p:cNvSpPr>
          <p:nvPr/>
        </p:nvSpPr>
        <p:spPr bwMode="auto">
          <a:xfrm>
            <a:off x="2808288" y="3935413"/>
            <a:ext cx="31750" cy="3333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9" name="Oval 608"/>
          <p:cNvSpPr>
            <a:spLocks noChangeArrowheads="1"/>
          </p:cNvSpPr>
          <p:nvPr/>
        </p:nvSpPr>
        <p:spPr bwMode="auto">
          <a:xfrm>
            <a:off x="4197350" y="3654425"/>
            <a:ext cx="33338" cy="3333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0" name="Oval 609"/>
          <p:cNvSpPr>
            <a:spLocks noChangeArrowheads="1"/>
          </p:cNvSpPr>
          <p:nvPr/>
        </p:nvSpPr>
        <p:spPr bwMode="auto">
          <a:xfrm>
            <a:off x="5599113" y="4176713"/>
            <a:ext cx="33337" cy="3333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1" name="Rectangle 10"/>
          <p:cNvSpPr/>
          <p:nvPr/>
        </p:nvSpPr>
        <p:spPr bwMode="auto">
          <a:xfrm>
            <a:off x="5740416" y="4054506"/>
            <a:ext cx="1852660" cy="292104"/>
          </a:xfrm>
          <a:prstGeom prst="rect">
            <a:avLst/>
          </a:prstGeom>
          <a:solidFill>
            <a:srgbClr val="006225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en-GB" sz="1100" b="1" dirty="0">
                <a:solidFill>
                  <a:schemeClr val="bg1"/>
                </a:solidFill>
              </a:rPr>
              <a:t>Kinapse India: Gurgaon</a:t>
            </a:r>
          </a:p>
        </p:txBody>
      </p:sp>
      <p:sp>
        <p:nvSpPr>
          <p:cNvPr id="12" name="Flowchart: Connector 17"/>
          <p:cNvSpPr>
            <a:spLocks noChangeArrowheads="1"/>
          </p:cNvSpPr>
          <p:nvPr/>
        </p:nvSpPr>
        <p:spPr bwMode="auto">
          <a:xfrm>
            <a:off x="5594350" y="4164013"/>
            <a:ext cx="73025" cy="73025"/>
          </a:xfrm>
          <a:prstGeom prst="flowChartConnector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sz="1600"/>
          </a:p>
        </p:txBody>
      </p:sp>
      <p:sp>
        <p:nvSpPr>
          <p:cNvPr id="13" name="Flowchart: Connector 18"/>
          <p:cNvSpPr>
            <a:spLocks noChangeArrowheads="1"/>
          </p:cNvSpPr>
          <p:nvPr/>
        </p:nvSpPr>
        <p:spPr bwMode="auto">
          <a:xfrm>
            <a:off x="4170363" y="3652838"/>
            <a:ext cx="73025" cy="73025"/>
          </a:xfrm>
          <a:prstGeom prst="flowChartConnector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sz="1600"/>
          </a:p>
        </p:txBody>
      </p:sp>
      <p:sp>
        <p:nvSpPr>
          <p:cNvPr id="14" name="Rectangle 13"/>
          <p:cNvSpPr/>
          <p:nvPr/>
        </p:nvSpPr>
        <p:spPr bwMode="auto">
          <a:xfrm>
            <a:off x="4289399" y="3543324"/>
            <a:ext cx="1852660" cy="292104"/>
          </a:xfrm>
          <a:prstGeom prst="rect">
            <a:avLst/>
          </a:prstGeom>
          <a:solidFill>
            <a:srgbClr val="006225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en-GB" sz="1100" b="1" dirty="0">
                <a:solidFill>
                  <a:schemeClr val="bg1"/>
                </a:solidFill>
              </a:rPr>
              <a:t>Kinapse UK : London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65109" y="3871941"/>
            <a:ext cx="2081241" cy="292104"/>
          </a:xfrm>
          <a:prstGeom prst="rect">
            <a:avLst/>
          </a:prstGeom>
          <a:solidFill>
            <a:srgbClr val="006225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en-GB" sz="1100" b="1" dirty="0">
                <a:solidFill>
                  <a:schemeClr val="bg1"/>
                </a:solidFill>
              </a:rPr>
              <a:t>Kinapse US : Philadelphia</a:t>
            </a:r>
          </a:p>
        </p:txBody>
      </p:sp>
      <p:sp>
        <p:nvSpPr>
          <p:cNvPr id="16" name="Flowchart: Connector 21"/>
          <p:cNvSpPr>
            <a:spLocks noChangeArrowheads="1"/>
          </p:cNvSpPr>
          <p:nvPr/>
        </p:nvSpPr>
        <p:spPr bwMode="auto">
          <a:xfrm>
            <a:off x="2782888" y="3944938"/>
            <a:ext cx="73025" cy="73025"/>
          </a:xfrm>
          <a:prstGeom prst="flowChartConnector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Personal perspectives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211638" y="2349500"/>
            <a:ext cx="4752975" cy="2735263"/>
          </a:xfrm>
        </p:spPr>
        <p:txBody>
          <a:bodyPr/>
          <a:lstStyle/>
          <a:p>
            <a:r>
              <a:rPr lang="en-GB" dirty="0" smtClean="0"/>
              <a:t>Patient</a:t>
            </a:r>
          </a:p>
          <a:p>
            <a:r>
              <a:rPr lang="en-GB" dirty="0" smtClean="0"/>
              <a:t>Relative</a:t>
            </a:r>
          </a:p>
          <a:p>
            <a:r>
              <a:rPr lang="en-GB" dirty="0" smtClean="0"/>
              <a:t>Healthcare Practitioner</a:t>
            </a:r>
          </a:p>
          <a:p>
            <a:r>
              <a:rPr lang="en-GB" dirty="0" smtClean="0"/>
              <a:t>Regulatory Consultant</a:t>
            </a:r>
          </a:p>
          <a:p>
            <a:r>
              <a:rPr lang="en-GB" dirty="0" smtClean="0"/>
              <a:t>Pharma Consultant</a:t>
            </a:r>
          </a:p>
          <a:p>
            <a:r>
              <a:rPr lang="en-GB" dirty="0" smtClean="0"/>
              <a:t>Pharma Service Provider</a:t>
            </a:r>
          </a:p>
        </p:txBody>
      </p:sp>
      <p:pic>
        <p:nvPicPr>
          <p:cNvPr id="7172" name="Picture 3" descr="Andy Bla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438400"/>
            <a:ext cx="19129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3505200" y="6543675"/>
            <a:ext cx="2133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485C4A-8869-4F6C-A618-285103B339E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D5C53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4D5C53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 up slides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808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97200" y="1766888"/>
            <a:ext cx="431800" cy="4013200"/>
            <a:chOff x="2997200" y="1766888"/>
            <a:chExt cx="431800" cy="4013200"/>
          </a:xfrm>
        </p:grpSpPr>
        <p:sp>
          <p:nvSpPr>
            <p:cNvPr id="9219" name="Line 25"/>
            <p:cNvSpPr>
              <a:spLocks noChangeShapeType="1"/>
            </p:cNvSpPr>
            <p:nvPr/>
          </p:nvSpPr>
          <p:spPr bwMode="auto">
            <a:xfrm flipV="1">
              <a:off x="3429000" y="1766888"/>
              <a:ext cx="0" cy="4013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34" name="AutoShape 41"/>
            <p:cNvSpPr>
              <a:spLocks noChangeArrowheads="1"/>
            </p:cNvSpPr>
            <p:nvPr/>
          </p:nvSpPr>
          <p:spPr bwMode="auto">
            <a:xfrm rot="10800000" flipH="1">
              <a:off x="2997200" y="3335338"/>
              <a:ext cx="381000" cy="304800"/>
            </a:xfrm>
            <a:prstGeom prst="notchedRightArrow">
              <a:avLst>
                <a:gd name="adj1" fmla="val 50000"/>
                <a:gd name="adj2" fmla="val 31250"/>
              </a:avLst>
            </a:pr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Book Antiqua" pitchFamily="18" charset="0"/>
              </a:endParaRPr>
            </a:p>
          </p:txBody>
        </p:sp>
      </p:grp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Pressures on Pharma</a:t>
            </a:r>
          </a:p>
        </p:txBody>
      </p:sp>
      <p:sp>
        <p:nvSpPr>
          <p:cNvPr id="9221" name="Line 3"/>
          <p:cNvSpPr>
            <a:spLocks noChangeShapeType="1"/>
          </p:cNvSpPr>
          <p:nvPr/>
        </p:nvSpPr>
        <p:spPr bwMode="auto">
          <a:xfrm flipH="1">
            <a:off x="1143000" y="1665288"/>
            <a:ext cx="0" cy="457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22" name="Line 4"/>
          <p:cNvSpPr>
            <a:spLocks noChangeShapeType="1"/>
          </p:cNvSpPr>
          <p:nvPr/>
        </p:nvSpPr>
        <p:spPr bwMode="auto">
          <a:xfrm>
            <a:off x="1123950" y="4537075"/>
            <a:ext cx="594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23" name="Line 5"/>
          <p:cNvSpPr>
            <a:spLocks noChangeShapeType="1"/>
          </p:cNvSpPr>
          <p:nvPr/>
        </p:nvSpPr>
        <p:spPr bwMode="auto">
          <a:xfrm>
            <a:off x="6991350" y="4537075"/>
            <a:ext cx="1924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-76200" y="187325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600" b="1">
                <a:solidFill>
                  <a:srgbClr val="000000"/>
                </a:solidFill>
              </a:rPr>
              <a:t>Cashflow</a:t>
            </a:r>
          </a:p>
        </p:txBody>
      </p:sp>
      <p:sp>
        <p:nvSpPr>
          <p:cNvPr id="9225" name="Text Box 7"/>
          <p:cNvSpPr txBox="1">
            <a:spLocks noChangeArrowheads="1"/>
          </p:cNvSpPr>
          <p:nvPr/>
        </p:nvSpPr>
        <p:spPr bwMode="auto">
          <a:xfrm>
            <a:off x="7375525" y="4560888"/>
            <a:ext cx="1768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600" b="1">
                <a:solidFill>
                  <a:srgbClr val="000000"/>
                </a:solidFill>
              </a:rPr>
              <a:t>Time</a:t>
            </a:r>
          </a:p>
        </p:txBody>
      </p:sp>
      <p:sp>
        <p:nvSpPr>
          <p:cNvPr id="9226" name="Text Box 8"/>
          <p:cNvSpPr txBox="1">
            <a:spLocks noChangeArrowheads="1"/>
          </p:cNvSpPr>
          <p:nvPr/>
        </p:nvSpPr>
        <p:spPr bwMode="auto">
          <a:xfrm>
            <a:off x="757238" y="436880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6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9228" name="Text Box 36"/>
          <p:cNvSpPr txBox="1">
            <a:spLocks noChangeArrowheads="1"/>
          </p:cNvSpPr>
          <p:nvPr/>
        </p:nvSpPr>
        <p:spPr bwMode="auto">
          <a:xfrm>
            <a:off x="8113713" y="3365500"/>
            <a:ext cx="104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200" b="1">
                <a:solidFill>
                  <a:srgbClr val="CC0000"/>
                </a:solidFill>
              </a:rPr>
              <a:t>Generic substitutes</a:t>
            </a:r>
          </a:p>
        </p:txBody>
      </p:sp>
      <p:sp>
        <p:nvSpPr>
          <p:cNvPr id="9229" name="Text Box 37"/>
          <p:cNvSpPr txBox="1">
            <a:spLocks noChangeArrowheads="1"/>
          </p:cNvSpPr>
          <p:nvPr/>
        </p:nvSpPr>
        <p:spPr bwMode="auto">
          <a:xfrm>
            <a:off x="6019800" y="1562100"/>
            <a:ext cx="1981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200" b="1">
                <a:solidFill>
                  <a:srgbClr val="CC0000"/>
                </a:solidFill>
              </a:rPr>
              <a:t>‘Me too’ products</a:t>
            </a:r>
          </a:p>
        </p:txBody>
      </p:sp>
      <p:sp>
        <p:nvSpPr>
          <p:cNvPr id="9230" name="Text Box 38"/>
          <p:cNvSpPr txBox="1">
            <a:spLocks noChangeArrowheads="1"/>
          </p:cNvSpPr>
          <p:nvPr/>
        </p:nvSpPr>
        <p:spPr bwMode="auto">
          <a:xfrm>
            <a:off x="1905000" y="3611940"/>
            <a:ext cx="2438400" cy="156966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200" b="1" dirty="0">
                <a:solidFill>
                  <a:srgbClr val="CC0000"/>
                </a:solidFill>
              </a:rPr>
              <a:t>Increased regulatory </a:t>
            </a:r>
            <a:r>
              <a:rPr lang="en-GB" sz="1200" b="1" dirty="0" smtClean="0">
                <a:solidFill>
                  <a:srgbClr val="CC0000"/>
                </a:solidFill>
              </a:rPr>
              <a:t>requirements</a:t>
            </a:r>
            <a:br>
              <a:rPr lang="en-GB" sz="1200" b="1" dirty="0" smtClean="0">
                <a:solidFill>
                  <a:srgbClr val="CC0000"/>
                </a:solidFill>
              </a:rPr>
            </a:br>
            <a:endParaRPr lang="en-GB" sz="1200" b="1" dirty="0">
              <a:solidFill>
                <a:srgbClr val="CC0000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GB" sz="1200" b="1" dirty="0">
                <a:solidFill>
                  <a:srgbClr val="CC0000"/>
                </a:solidFill>
              </a:rPr>
              <a:t>Increasing competitive </a:t>
            </a:r>
            <a:r>
              <a:rPr lang="en-GB" sz="1200" b="1" dirty="0" smtClean="0">
                <a:solidFill>
                  <a:srgbClr val="CC0000"/>
                </a:solidFill>
              </a:rPr>
              <a:t>pressure</a:t>
            </a:r>
            <a:endParaRPr lang="en-GB" sz="1200" b="1" dirty="0">
              <a:solidFill>
                <a:srgbClr val="CC0000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GB" sz="1200" b="1" dirty="0" smtClean="0">
                <a:solidFill>
                  <a:srgbClr val="CC0000"/>
                </a:solidFill>
              </a:rPr>
              <a:t/>
            </a:r>
            <a:br>
              <a:rPr lang="en-GB" sz="1200" b="1" dirty="0" smtClean="0">
                <a:solidFill>
                  <a:srgbClr val="CC0000"/>
                </a:solidFill>
              </a:rPr>
            </a:br>
            <a:r>
              <a:rPr lang="en-GB" sz="1200" b="1" dirty="0" smtClean="0">
                <a:solidFill>
                  <a:srgbClr val="CC0000"/>
                </a:solidFill>
              </a:rPr>
              <a:t>Market access hurdles</a:t>
            </a:r>
            <a:endParaRPr lang="en-GB" sz="1200" b="1" dirty="0">
              <a:solidFill>
                <a:srgbClr val="CC0000"/>
              </a:solidFill>
            </a:endParaRPr>
          </a:p>
        </p:txBody>
      </p:sp>
      <p:sp>
        <p:nvSpPr>
          <p:cNvPr id="9231" name="Freeform 18"/>
          <p:cNvSpPr>
            <a:spLocks/>
          </p:cNvSpPr>
          <p:nvPr/>
        </p:nvSpPr>
        <p:spPr bwMode="auto">
          <a:xfrm>
            <a:off x="1168400" y="2249488"/>
            <a:ext cx="7810500" cy="3633787"/>
          </a:xfrm>
          <a:custGeom>
            <a:avLst/>
            <a:gdLst>
              <a:gd name="T0" fmla="*/ 0 w 4920"/>
              <a:gd name="T1" fmla="*/ 2147483647 h 2289"/>
              <a:gd name="T2" fmla="*/ 1451609821 w 4920"/>
              <a:gd name="T3" fmla="*/ 2147483647 h 2289"/>
              <a:gd name="T4" fmla="*/ 2147483647 w 4920"/>
              <a:gd name="T5" fmla="*/ 2147483647 h 2289"/>
              <a:gd name="T6" fmla="*/ 2147483647 w 4920"/>
              <a:gd name="T7" fmla="*/ 2147483647 h 2289"/>
              <a:gd name="T8" fmla="*/ 2147483647 w 4920"/>
              <a:gd name="T9" fmla="*/ 2147483647 h 2289"/>
              <a:gd name="T10" fmla="*/ 2147483647 w 4920"/>
              <a:gd name="T11" fmla="*/ 2147483647 h 2289"/>
              <a:gd name="T12" fmla="*/ 2147483647 w 4920"/>
              <a:gd name="T13" fmla="*/ 2147483647 h 2289"/>
              <a:gd name="T14" fmla="*/ 2147483647 w 4920"/>
              <a:gd name="T15" fmla="*/ 2147483647 h 2289"/>
              <a:gd name="T16" fmla="*/ 2147483647 w 4920"/>
              <a:gd name="T17" fmla="*/ 403224872 h 2289"/>
              <a:gd name="T18" fmla="*/ 2147483647 w 4920"/>
              <a:gd name="T19" fmla="*/ 423386210 h 2289"/>
              <a:gd name="T20" fmla="*/ 2147483647 w 4920"/>
              <a:gd name="T21" fmla="*/ 2147483647 h 2289"/>
              <a:gd name="T22" fmla="*/ 2147483647 w 4920"/>
              <a:gd name="T23" fmla="*/ 2147483647 h 228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20"/>
              <a:gd name="T37" fmla="*/ 0 h 2289"/>
              <a:gd name="T38" fmla="*/ 4920 w 4920"/>
              <a:gd name="T39" fmla="*/ 2289 h 228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20" h="2289">
                <a:moveTo>
                  <a:pt x="0" y="1440"/>
                </a:moveTo>
                <a:cubicBezTo>
                  <a:pt x="96" y="1460"/>
                  <a:pt x="419" y="1492"/>
                  <a:pt x="576" y="1560"/>
                </a:cubicBezTo>
                <a:cubicBezTo>
                  <a:pt x="733" y="1628"/>
                  <a:pt x="840" y="1762"/>
                  <a:pt x="944" y="1849"/>
                </a:cubicBezTo>
                <a:cubicBezTo>
                  <a:pt x="1048" y="1936"/>
                  <a:pt x="1091" y="2008"/>
                  <a:pt x="1200" y="2080"/>
                </a:cubicBezTo>
                <a:cubicBezTo>
                  <a:pt x="1309" y="2152"/>
                  <a:pt x="1480" y="2271"/>
                  <a:pt x="1600" y="2280"/>
                </a:cubicBezTo>
                <a:cubicBezTo>
                  <a:pt x="1720" y="2289"/>
                  <a:pt x="1829" y="2219"/>
                  <a:pt x="1920" y="2136"/>
                </a:cubicBezTo>
                <a:cubicBezTo>
                  <a:pt x="2011" y="2053"/>
                  <a:pt x="2056" y="1973"/>
                  <a:pt x="2144" y="1784"/>
                </a:cubicBezTo>
                <a:cubicBezTo>
                  <a:pt x="2232" y="1595"/>
                  <a:pt x="2300" y="1271"/>
                  <a:pt x="2448" y="1000"/>
                </a:cubicBezTo>
                <a:cubicBezTo>
                  <a:pt x="2596" y="729"/>
                  <a:pt x="2781" y="299"/>
                  <a:pt x="3032" y="160"/>
                </a:cubicBezTo>
                <a:cubicBezTo>
                  <a:pt x="3283" y="21"/>
                  <a:pt x="3712" y="0"/>
                  <a:pt x="3952" y="168"/>
                </a:cubicBezTo>
                <a:cubicBezTo>
                  <a:pt x="4192" y="336"/>
                  <a:pt x="4311" y="968"/>
                  <a:pt x="4472" y="1168"/>
                </a:cubicBezTo>
                <a:cubicBezTo>
                  <a:pt x="4633" y="1368"/>
                  <a:pt x="4827" y="1326"/>
                  <a:pt x="4920" y="136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9232" name="AutoShape 39"/>
          <p:cNvSpPr>
            <a:spLocks noChangeArrowheads="1"/>
          </p:cNvSpPr>
          <p:nvPr/>
        </p:nvSpPr>
        <p:spPr bwMode="auto">
          <a:xfrm rot="10800000" flipV="1">
            <a:off x="8305800" y="3792538"/>
            <a:ext cx="685800" cy="342900"/>
          </a:xfrm>
          <a:prstGeom prst="notched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9233" name="AutoShape 40"/>
          <p:cNvSpPr>
            <a:spLocks noChangeArrowheads="1"/>
          </p:cNvSpPr>
          <p:nvPr/>
        </p:nvSpPr>
        <p:spPr bwMode="auto">
          <a:xfrm rot="16200000" flipH="1">
            <a:off x="3473450" y="5335588"/>
            <a:ext cx="533400" cy="381000"/>
          </a:xfrm>
          <a:prstGeom prst="notchedRightArrow">
            <a:avLst>
              <a:gd name="adj1" fmla="val 50000"/>
              <a:gd name="adj2" fmla="val 35000"/>
            </a:avLst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latin typeface="Book Antiqua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81300" y="1695450"/>
            <a:ext cx="1149350" cy="3703638"/>
            <a:chOff x="2781300" y="1695450"/>
            <a:chExt cx="1149350" cy="3703638"/>
          </a:xfrm>
        </p:grpSpPr>
        <p:sp>
          <p:nvSpPr>
            <p:cNvPr id="9220" name="Line 19"/>
            <p:cNvSpPr>
              <a:spLocks noChangeShapeType="1"/>
            </p:cNvSpPr>
            <p:nvPr/>
          </p:nvSpPr>
          <p:spPr bwMode="auto">
            <a:xfrm flipV="1">
              <a:off x="2895600" y="1817688"/>
              <a:ext cx="0" cy="3581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27" name="Text Box 20"/>
            <p:cNvSpPr txBox="1">
              <a:spLocks noChangeArrowheads="1"/>
            </p:cNvSpPr>
            <p:nvPr/>
          </p:nvSpPr>
          <p:spPr bwMode="auto">
            <a:xfrm>
              <a:off x="2781300" y="1695450"/>
              <a:ext cx="1149350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200" b="1" dirty="0" smtClean="0">
                  <a:solidFill>
                    <a:srgbClr val="000000"/>
                  </a:solidFill>
                </a:rPr>
                <a:t>APPROVAL</a:t>
              </a:r>
              <a:endParaRPr lang="en-GB" sz="12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9235" name="AutoShape 42"/>
          <p:cNvSpPr>
            <a:spLocks noChangeArrowheads="1"/>
          </p:cNvSpPr>
          <p:nvPr/>
        </p:nvSpPr>
        <p:spPr bwMode="auto">
          <a:xfrm rot="10800000" flipH="1">
            <a:off x="4343401" y="4343399"/>
            <a:ext cx="381000" cy="304800"/>
          </a:xfrm>
          <a:prstGeom prst="notchedRightArrow">
            <a:avLst>
              <a:gd name="adj1" fmla="val 50000"/>
              <a:gd name="adj2" fmla="val 31250"/>
            </a:avLst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9236" name="AutoShape 43"/>
          <p:cNvSpPr>
            <a:spLocks noChangeArrowheads="1"/>
          </p:cNvSpPr>
          <p:nvPr/>
        </p:nvSpPr>
        <p:spPr bwMode="auto">
          <a:xfrm rot="16200000" flipH="1">
            <a:off x="6521450" y="1849438"/>
            <a:ext cx="419100" cy="381000"/>
          </a:xfrm>
          <a:prstGeom prst="notchedRightArrow">
            <a:avLst>
              <a:gd name="adj1" fmla="val 50000"/>
              <a:gd name="adj2" fmla="val 27500"/>
            </a:avLst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21" name="Slide Number Placeholder 3"/>
          <p:cNvSpPr txBox="1">
            <a:spLocks/>
          </p:cNvSpPr>
          <p:nvPr/>
        </p:nvSpPr>
        <p:spPr bwMode="auto">
          <a:xfrm>
            <a:off x="3505200" y="6543675"/>
            <a:ext cx="2133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485C4A-8869-4F6C-A618-285103B339E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D5C53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4D5C53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42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  <p:bldP spid="9229" grpId="0"/>
      <p:bldP spid="9230" grpId="0" animBg="1"/>
      <p:bldP spid="9232" grpId="0" animBg="1"/>
      <p:bldP spid="9233" grpId="0" animBg="1"/>
      <p:bldP spid="9235" grpId="0" animBg="1"/>
      <p:bldP spid="92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Pharma responses</a:t>
            </a:r>
          </a:p>
        </p:txBody>
      </p:sp>
      <p:sp>
        <p:nvSpPr>
          <p:cNvPr id="10244" name="Line 2"/>
          <p:cNvSpPr>
            <a:spLocks noChangeShapeType="1"/>
          </p:cNvSpPr>
          <p:nvPr/>
        </p:nvSpPr>
        <p:spPr bwMode="auto">
          <a:xfrm flipV="1">
            <a:off x="3429000" y="1766888"/>
            <a:ext cx="0" cy="4013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45" name="Line 3"/>
          <p:cNvSpPr>
            <a:spLocks noChangeShapeType="1"/>
          </p:cNvSpPr>
          <p:nvPr/>
        </p:nvSpPr>
        <p:spPr bwMode="auto">
          <a:xfrm flipV="1">
            <a:off x="2895600" y="1817688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46" name="Line 5"/>
          <p:cNvSpPr>
            <a:spLocks noChangeShapeType="1"/>
          </p:cNvSpPr>
          <p:nvPr/>
        </p:nvSpPr>
        <p:spPr bwMode="auto">
          <a:xfrm flipH="1">
            <a:off x="1143000" y="1665288"/>
            <a:ext cx="0" cy="457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7" name="Line 6"/>
          <p:cNvSpPr>
            <a:spLocks noChangeShapeType="1"/>
          </p:cNvSpPr>
          <p:nvPr/>
        </p:nvSpPr>
        <p:spPr bwMode="auto">
          <a:xfrm>
            <a:off x="1123950" y="4537075"/>
            <a:ext cx="594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8" name="Line 7"/>
          <p:cNvSpPr>
            <a:spLocks noChangeShapeType="1"/>
          </p:cNvSpPr>
          <p:nvPr/>
        </p:nvSpPr>
        <p:spPr bwMode="auto">
          <a:xfrm>
            <a:off x="6991350" y="4537075"/>
            <a:ext cx="1924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-76200" y="187325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600" b="1">
                <a:solidFill>
                  <a:srgbClr val="000000"/>
                </a:solidFill>
              </a:rPr>
              <a:t>Cashflow</a:t>
            </a: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7375525" y="4560888"/>
            <a:ext cx="1768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600" b="1">
                <a:solidFill>
                  <a:srgbClr val="000000"/>
                </a:solidFill>
              </a:rPr>
              <a:t>Time</a:t>
            </a: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757238" y="436880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6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 rot="10800000" flipH="1" flipV="1">
            <a:off x="7429500" y="3792538"/>
            <a:ext cx="685800" cy="342900"/>
          </a:xfrm>
          <a:prstGeom prst="notched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GB" sz="1200" b="1">
              <a:solidFill>
                <a:srgbClr val="000000"/>
              </a:solidFill>
              <a:latin typeface="Book Antiqua" pitchFamily="18" charset="0"/>
              <a:cs typeface="Arial"/>
            </a:endParaRPr>
          </a:p>
        </p:txBody>
      </p:sp>
      <p:sp>
        <p:nvSpPr>
          <p:cNvPr id="10253" name="Text Box 12"/>
          <p:cNvSpPr txBox="1">
            <a:spLocks noChangeArrowheads="1"/>
          </p:cNvSpPr>
          <p:nvPr/>
        </p:nvSpPr>
        <p:spPr bwMode="auto">
          <a:xfrm>
            <a:off x="4648200" y="4267200"/>
            <a:ext cx="21717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200" b="1" dirty="0" smtClean="0">
                <a:solidFill>
                  <a:srgbClr val="003399"/>
                </a:solidFill>
              </a:rPr>
              <a:t>Launch excellence</a:t>
            </a:r>
            <a:endParaRPr lang="en-GB" sz="1200" b="1" dirty="0">
              <a:solidFill>
                <a:srgbClr val="003399"/>
              </a:solidFill>
            </a:endParaRPr>
          </a:p>
        </p:txBody>
      </p:sp>
      <p:sp>
        <p:nvSpPr>
          <p:cNvPr id="10254" name="Text Box 13"/>
          <p:cNvSpPr txBox="1">
            <a:spLocks noChangeArrowheads="1"/>
          </p:cNvSpPr>
          <p:nvPr/>
        </p:nvSpPr>
        <p:spPr bwMode="auto">
          <a:xfrm>
            <a:off x="5918200" y="2897188"/>
            <a:ext cx="1905000" cy="35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GB" sz="1200" b="1" dirty="0" smtClean="0">
                <a:solidFill>
                  <a:srgbClr val="003399"/>
                </a:solidFill>
              </a:rPr>
              <a:t>Improved evidence generation</a:t>
            </a:r>
            <a:endParaRPr lang="en-GB" sz="1200" b="1" dirty="0">
              <a:solidFill>
                <a:srgbClr val="003399"/>
              </a:solidFill>
            </a:endParaRPr>
          </a:p>
        </p:txBody>
      </p:sp>
      <p:sp>
        <p:nvSpPr>
          <p:cNvPr id="10255" name="Text Box 14"/>
          <p:cNvSpPr txBox="1">
            <a:spLocks noChangeArrowheads="1"/>
          </p:cNvSpPr>
          <p:nvPr/>
        </p:nvSpPr>
        <p:spPr bwMode="auto">
          <a:xfrm>
            <a:off x="2514600" y="2736850"/>
            <a:ext cx="2273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200" b="1" dirty="0" smtClean="0">
                <a:solidFill>
                  <a:srgbClr val="003399"/>
                </a:solidFill>
              </a:rPr>
              <a:t>Cycle time compression</a:t>
            </a:r>
            <a:endParaRPr lang="en-GB" sz="1200" b="1" dirty="0">
              <a:solidFill>
                <a:srgbClr val="003399"/>
              </a:solidFill>
            </a:endParaRPr>
          </a:p>
        </p:txBody>
      </p:sp>
      <p:sp>
        <p:nvSpPr>
          <p:cNvPr id="10256" name="Text Box 15"/>
          <p:cNvSpPr txBox="1">
            <a:spLocks noChangeArrowheads="1"/>
          </p:cNvSpPr>
          <p:nvPr/>
        </p:nvSpPr>
        <p:spPr bwMode="auto">
          <a:xfrm>
            <a:off x="3822700" y="6097588"/>
            <a:ext cx="2438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200" b="1">
                <a:solidFill>
                  <a:srgbClr val="003399"/>
                </a:solidFill>
              </a:rPr>
              <a:t>Cost savings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2781300" y="1695450"/>
            <a:ext cx="114935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200" b="1" dirty="0" smtClean="0">
                <a:solidFill>
                  <a:srgbClr val="000000"/>
                </a:solidFill>
              </a:rPr>
              <a:t>APPROVAL</a:t>
            </a:r>
            <a:endParaRPr lang="en-GB" sz="1200" b="1" dirty="0">
              <a:solidFill>
                <a:srgbClr val="000000"/>
              </a:solidFill>
            </a:endParaRP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 rot="5400000" flipH="1" flipV="1">
            <a:off x="3473450" y="6008688"/>
            <a:ext cx="533400" cy="381000"/>
          </a:xfrm>
          <a:prstGeom prst="notchedRightArrow">
            <a:avLst>
              <a:gd name="adj1" fmla="val 50000"/>
              <a:gd name="adj2" fmla="val 35000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GB" sz="1200" b="1">
              <a:solidFill>
                <a:srgbClr val="000000"/>
              </a:solidFill>
              <a:latin typeface="Book Antiqua" pitchFamily="18" charset="0"/>
              <a:cs typeface="Arial"/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 rot="10800000">
            <a:off x="2971800" y="3011488"/>
            <a:ext cx="381000" cy="304800"/>
          </a:xfrm>
          <a:prstGeom prst="notchedRightArrow">
            <a:avLst>
              <a:gd name="adj1" fmla="val 50000"/>
              <a:gd name="adj2" fmla="val 31250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GB" sz="1200" b="1">
              <a:solidFill>
                <a:srgbClr val="000000"/>
              </a:solidFill>
              <a:latin typeface="Book Antiqua" pitchFamily="18" charset="0"/>
              <a:cs typeface="Arial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 rot="10800000">
            <a:off x="4927600" y="4267200"/>
            <a:ext cx="381000" cy="304800"/>
          </a:xfrm>
          <a:prstGeom prst="notchedRightArrow">
            <a:avLst>
              <a:gd name="adj1" fmla="val 50000"/>
              <a:gd name="adj2" fmla="val 31250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GB" sz="1200" b="1">
              <a:solidFill>
                <a:srgbClr val="000000"/>
              </a:solidFill>
              <a:latin typeface="Book Antiqua" pitchFamily="18" charset="0"/>
              <a:cs typeface="Arial"/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 rot="5400000" flipH="1" flipV="1">
            <a:off x="6534150" y="2408238"/>
            <a:ext cx="419100" cy="381000"/>
          </a:xfrm>
          <a:prstGeom prst="notchedRightArrow">
            <a:avLst>
              <a:gd name="adj1" fmla="val 50000"/>
              <a:gd name="adj2" fmla="val 27500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GB" sz="1200" b="1">
              <a:solidFill>
                <a:srgbClr val="000000"/>
              </a:solidFill>
              <a:latin typeface="Book Antiqua" pitchFamily="18" charset="0"/>
              <a:cs typeface="Arial"/>
            </a:endParaRP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6527800" y="3436938"/>
            <a:ext cx="1390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200" b="1" dirty="0" smtClean="0">
                <a:solidFill>
                  <a:srgbClr val="003399"/>
                </a:solidFill>
              </a:rPr>
              <a:t>Product line extensions</a:t>
            </a:r>
            <a:endParaRPr lang="en-GB" sz="1200" b="1" dirty="0">
              <a:solidFill>
                <a:srgbClr val="003399"/>
              </a:solidFill>
            </a:endParaRP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8113713" y="3365500"/>
            <a:ext cx="104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200" b="1">
                <a:solidFill>
                  <a:srgbClr val="FFCC99"/>
                </a:solidFill>
              </a:rPr>
              <a:t>Generic substitutes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6019800" y="1562100"/>
            <a:ext cx="1981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200" b="1">
                <a:solidFill>
                  <a:srgbClr val="FFCC99"/>
                </a:solidFill>
              </a:rPr>
              <a:t>‘Me too’ products</a:t>
            </a:r>
          </a:p>
        </p:txBody>
      </p:sp>
      <p:sp>
        <p:nvSpPr>
          <p:cNvPr id="10266" name="Freeform 26"/>
          <p:cNvSpPr>
            <a:spLocks/>
          </p:cNvSpPr>
          <p:nvPr/>
        </p:nvSpPr>
        <p:spPr bwMode="auto">
          <a:xfrm>
            <a:off x="1168400" y="2249488"/>
            <a:ext cx="7810500" cy="3633787"/>
          </a:xfrm>
          <a:custGeom>
            <a:avLst/>
            <a:gdLst>
              <a:gd name="T0" fmla="*/ 0 w 4920"/>
              <a:gd name="T1" fmla="*/ 2147483647 h 2289"/>
              <a:gd name="T2" fmla="*/ 1451609821 w 4920"/>
              <a:gd name="T3" fmla="*/ 2147483647 h 2289"/>
              <a:gd name="T4" fmla="*/ 2147483647 w 4920"/>
              <a:gd name="T5" fmla="*/ 2147483647 h 2289"/>
              <a:gd name="T6" fmla="*/ 2147483647 w 4920"/>
              <a:gd name="T7" fmla="*/ 2147483647 h 2289"/>
              <a:gd name="T8" fmla="*/ 2147483647 w 4920"/>
              <a:gd name="T9" fmla="*/ 2147483647 h 2289"/>
              <a:gd name="T10" fmla="*/ 2147483647 w 4920"/>
              <a:gd name="T11" fmla="*/ 2147483647 h 2289"/>
              <a:gd name="T12" fmla="*/ 2147483647 w 4920"/>
              <a:gd name="T13" fmla="*/ 2147483647 h 2289"/>
              <a:gd name="T14" fmla="*/ 2147483647 w 4920"/>
              <a:gd name="T15" fmla="*/ 2147483647 h 2289"/>
              <a:gd name="T16" fmla="*/ 2147483647 w 4920"/>
              <a:gd name="T17" fmla="*/ 403224872 h 2289"/>
              <a:gd name="T18" fmla="*/ 2147483647 w 4920"/>
              <a:gd name="T19" fmla="*/ 423386210 h 2289"/>
              <a:gd name="T20" fmla="*/ 2147483647 w 4920"/>
              <a:gd name="T21" fmla="*/ 2147483647 h 2289"/>
              <a:gd name="T22" fmla="*/ 2147483647 w 4920"/>
              <a:gd name="T23" fmla="*/ 2147483647 h 228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20"/>
              <a:gd name="T37" fmla="*/ 0 h 2289"/>
              <a:gd name="T38" fmla="*/ 4920 w 4920"/>
              <a:gd name="T39" fmla="*/ 2289 h 228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20" h="2289">
                <a:moveTo>
                  <a:pt x="0" y="1440"/>
                </a:moveTo>
                <a:cubicBezTo>
                  <a:pt x="96" y="1460"/>
                  <a:pt x="419" y="1492"/>
                  <a:pt x="576" y="1560"/>
                </a:cubicBezTo>
                <a:cubicBezTo>
                  <a:pt x="733" y="1628"/>
                  <a:pt x="840" y="1762"/>
                  <a:pt x="944" y="1849"/>
                </a:cubicBezTo>
                <a:cubicBezTo>
                  <a:pt x="1048" y="1936"/>
                  <a:pt x="1091" y="2008"/>
                  <a:pt x="1200" y="2080"/>
                </a:cubicBezTo>
                <a:cubicBezTo>
                  <a:pt x="1309" y="2152"/>
                  <a:pt x="1480" y="2271"/>
                  <a:pt x="1600" y="2280"/>
                </a:cubicBezTo>
                <a:cubicBezTo>
                  <a:pt x="1720" y="2289"/>
                  <a:pt x="1829" y="2219"/>
                  <a:pt x="1920" y="2136"/>
                </a:cubicBezTo>
                <a:cubicBezTo>
                  <a:pt x="2011" y="2053"/>
                  <a:pt x="2056" y="1973"/>
                  <a:pt x="2144" y="1784"/>
                </a:cubicBezTo>
                <a:cubicBezTo>
                  <a:pt x="2232" y="1595"/>
                  <a:pt x="2300" y="1271"/>
                  <a:pt x="2448" y="1000"/>
                </a:cubicBezTo>
                <a:cubicBezTo>
                  <a:pt x="2596" y="729"/>
                  <a:pt x="2781" y="299"/>
                  <a:pt x="3032" y="160"/>
                </a:cubicBezTo>
                <a:cubicBezTo>
                  <a:pt x="3283" y="21"/>
                  <a:pt x="3712" y="0"/>
                  <a:pt x="3952" y="168"/>
                </a:cubicBezTo>
                <a:cubicBezTo>
                  <a:pt x="4192" y="336"/>
                  <a:pt x="4311" y="968"/>
                  <a:pt x="4472" y="1168"/>
                </a:cubicBezTo>
                <a:cubicBezTo>
                  <a:pt x="4633" y="1368"/>
                  <a:pt x="4827" y="1326"/>
                  <a:pt x="4920" y="136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0267" name="AutoShape 27"/>
          <p:cNvSpPr>
            <a:spLocks noChangeArrowheads="1"/>
          </p:cNvSpPr>
          <p:nvPr/>
        </p:nvSpPr>
        <p:spPr bwMode="auto">
          <a:xfrm rot="10800000" flipV="1">
            <a:off x="8305800" y="3792538"/>
            <a:ext cx="685800" cy="3429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33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0268" name="AutoShape 28"/>
          <p:cNvSpPr>
            <a:spLocks noChangeArrowheads="1"/>
          </p:cNvSpPr>
          <p:nvPr/>
        </p:nvSpPr>
        <p:spPr bwMode="auto">
          <a:xfrm rot="16200000" flipH="1">
            <a:off x="3473450" y="5335588"/>
            <a:ext cx="533400" cy="381000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FF33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0269" name="AutoShape 29"/>
          <p:cNvSpPr>
            <a:spLocks noChangeArrowheads="1"/>
          </p:cNvSpPr>
          <p:nvPr/>
        </p:nvSpPr>
        <p:spPr bwMode="auto">
          <a:xfrm rot="10800000" flipH="1">
            <a:off x="2997200" y="3335338"/>
            <a:ext cx="381000" cy="304800"/>
          </a:xfrm>
          <a:prstGeom prst="notchedRightArrow">
            <a:avLst>
              <a:gd name="adj1" fmla="val 50000"/>
              <a:gd name="adj2" fmla="val 31250"/>
            </a:avLst>
          </a:prstGeom>
          <a:solidFill>
            <a:srgbClr val="FF33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0270" name="AutoShape 30"/>
          <p:cNvSpPr>
            <a:spLocks noChangeArrowheads="1"/>
          </p:cNvSpPr>
          <p:nvPr/>
        </p:nvSpPr>
        <p:spPr bwMode="auto">
          <a:xfrm rot="10800000" flipH="1">
            <a:off x="4406900" y="4267200"/>
            <a:ext cx="381000" cy="304800"/>
          </a:xfrm>
          <a:prstGeom prst="notchedRightArrow">
            <a:avLst>
              <a:gd name="adj1" fmla="val 50000"/>
              <a:gd name="adj2" fmla="val 31250"/>
            </a:avLst>
          </a:prstGeom>
          <a:solidFill>
            <a:srgbClr val="FF33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0271" name="AutoShape 31"/>
          <p:cNvSpPr>
            <a:spLocks noChangeArrowheads="1"/>
          </p:cNvSpPr>
          <p:nvPr/>
        </p:nvSpPr>
        <p:spPr bwMode="auto">
          <a:xfrm rot="16200000" flipH="1">
            <a:off x="6521450" y="1849438"/>
            <a:ext cx="419100" cy="381000"/>
          </a:xfrm>
          <a:prstGeom prst="notchedRightArrow">
            <a:avLst>
              <a:gd name="adj1" fmla="val 50000"/>
              <a:gd name="adj2" fmla="val 27500"/>
            </a:avLst>
          </a:prstGeom>
          <a:solidFill>
            <a:srgbClr val="FF33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32" name="Slide Number Placeholder 3"/>
          <p:cNvSpPr txBox="1">
            <a:spLocks/>
          </p:cNvSpPr>
          <p:nvPr/>
        </p:nvSpPr>
        <p:spPr bwMode="auto">
          <a:xfrm>
            <a:off x="3505200" y="6543675"/>
            <a:ext cx="2133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485C4A-8869-4F6C-A618-285103B339E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D5C53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4D5C53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auto">
          <a:xfrm>
            <a:off x="1905000" y="3611940"/>
            <a:ext cx="2438400" cy="156966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GB"/>
            </a:defPPr>
            <a:lvl1pPr algn="r" eaLnBrk="0" hangingPunct="0">
              <a:spcBef>
                <a:spcPct val="50000"/>
              </a:spcBef>
              <a:defRPr sz="1200" b="1">
                <a:solidFill>
                  <a:srgbClr val="FFCC99"/>
                </a:solidFill>
              </a:defRPr>
            </a:lvl1pPr>
          </a:lstStyle>
          <a:p>
            <a:r>
              <a:rPr lang="en-GB" dirty="0"/>
              <a:t>Increased regulatory requirements</a:t>
            </a:r>
            <a:br>
              <a:rPr lang="en-GB" dirty="0"/>
            </a:br>
            <a:endParaRPr lang="en-GB" dirty="0"/>
          </a:p>
          <a:p>
            <a:r>
              <a:rPr lang="en-GB" dirty="0"/>
              <a:t>Increasing competitive </a:t>
            </a:r>
            <a:r>
              <a:rPr lang="en-GB" dirty="0" smtClean="0"/>
              <a:t>pressure</a:t>
            </a:r>
            <a:endParaRPr lang="en-GB" dirty="0"/>
          </a:p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Market access hurdles</a:t>
            </a:r>
          </a:p>
        </p:txBody>
      </p:sp>
    </p:spTree>
    <p:extLst>
      <p:ext uri="{BB962C8B-B14F-4D97-AF65-F5344CB8AC3E}">
        <p14:creationId xmlns:p14="http://schemas.microsoft.com/office/powerpoint/2010/main" val="392730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commercial model based on the patient</a:t>
            </a:r>
          </a:p>
        </p:txBody>
      </p:sp>
      <p:sp>
        <p:nvSpPr>
          <p:cNvPr id="16387" name="Line 5"/>
          <p:cNvSpPr>
            <a:spLocks noChangeShapeType="1"/>
          </p:cNvSpPr>
          <p:nvPr/>
        </p:nvSpPr>
        <p:spPr bwMode="auto">
          <a:xfrm flipH="1">
            <a:off x="1143000" y="1449388"/>
            <a:ext cx="0" cy="457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88" name="Line 6"/>
          <p:cNvSpPr>
            <a:spLocks noChangeShapeType="1"/>
          </p:cNvSpPr>
          <p:nvPr/>
        </p:nvSpPr>
        <p:spPr bwMode="auto">
          <a:xfrm>
            <a:off x="1123950" y="4321175"/>
            <a:ext cx="73358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-36513" y="1657350"/>
            <a:ext cx="1116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600" b="1">
                <a:solidFill>
                  <a:srgbClr val="000000"/>
                </a:solidFill>
              </a:rPr>
              <a:t>Cashflow</a:t>
            </a: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7375525" y="4344988"/>
            <a:ext cx="1768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600" b="1">
                <a:solidFill>
                  <a:srgbClr val="000000"/>
                </a:solidFill>
              </a:rPr>
              <a:t>Time</a:t>
            </a:r>
          </a:p>
        </p:txBody>
      </p:sp>
      <p:sp>
        <p:nvSpPr>
          <p:cNvPr id="16391" name="Freeform 26"/>
          <p:cNvSpPr>
            <a:spLocks/>
          </p:cNvSpPr>
          <p:nvPr/>
        </p:nvSpPr>
        <p:spPr bwMode="auto">
          <a:xfrm>
            <a:off x="1168400" y="2033588"/>
            <a:ext cx="7810500" cy="3633787"/>
          </a:xfrm>
          <a:custGeom>
            <a:avLst/>
            <a:gdLst>
              <a:gd name="T0" fmla="*/ 0 w 4920"/>
              <a:gd name="T1" fmla="*/ 2147483647 h 2289"/>
              <a:gd name="T2" fmla="*/ 1451609821 w 4920"/>
              <a:gd name="T3" fmla="*/ 2147483647 h 2289"/>
              <a:gd name="T4" fmla="*/ 2147483647 w 4920"/>
              <a:gd name="T5" fmla="*/ 2147483647 h 2289"/>
              <a:gd name="T6" fmla="*/ 2147483647 w 4920"/>
              <a:gd name="T7" fmla="*/ 2147483647 h 2289"/>
              <a:gd name="T8" fmla="*/ 2147483647 w 4920"/>
              <a:gd name="T9" fmla="*/ 2147483647 h 2289"/>
              <a:gd name="T10" fmla="*/ 2147483647 w 4920"/>
              <a:gd name="T11" fmla="*/ 2147483647 h 2289"/>
              <a:gd name="T12" fmla="*/ 2147483647 w 4920"/>
              <a:gd name="T13" fmla="*/ 2147483647 h 2289"/>
              <a:gd name="T14" fmla="*/ 2147483647 w 4920"/>
              <a:gd name="T15" fmla="*/ 2147483647 h 2289"/>
              <a:gd name="T16" fmla="*/ 2147483647 w 4920"/>
              <a:gd name="T17" fmla="*/ 403224872 h 2289"/>
              <a:gd name="T18" fmla="*/ 2147483647 w 4920"/>
              <a:gd name="T19" fmla="*/ 423386210 h 2289"/>
              <a:gd name="T20" fmla="*/ 2147483647 w 4920"/>
              <a:gd name="T21" fmla="*/ 2147483647 h 2289"/>
              <a:gd name="T22" fmla="*/ 2147483647 w 4920"/>
              <a:gd name="T23" fmla="*/ 2147483647 h 228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20"/>
              <a:gd name="T37" fmla="*/ 0 h 2289"/>
              <a:gd name="T38" fmla="*/ 4920 w 4920"/>
              <a:gd name="T39" fmla="*/ 2289 h 228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20" h="2289">
                <a:moveTo>
                  <a:pt x="0" y="1440"/>
                </a:moveTo>
                <a:cubicBezTo>
                  <a:pt x="96" y="1460"/>
                  <a:pt x="419" y="1492"/>
                  <a:pt x="576" y="1560"/>
                </a:cubicBezTo>
                <a:cubicBezTo>
                  <a:pt x="733" y="1628"/>
                  <a:pt x="840" y="1762"/>
                  <a:pt x="944" y="1849"/>
                </a:cubicBezTo>
                <a:cubicBezTo>
                  <a:pt x="1048" y="1936"/>
                  <a:pt x="1091" y="2008"/>
                  <a:pt x="1200" y="2080"/>
                </a:cubicBezTo>
                <a:cubicBezTo>
                  <a:pt x="1309" y="2152"/>
                  <a:pt x="1480" y="2271"/>
                  <a:pt x="1600" y="2280"/>
                </a:cubicBezTo>
                <a:cubicBezTo>
                  <a:pt x="1720" y="2289"/>
                  <a:pt x="1829" y="2219"/>
                  <a:pt x="1920" y="2136"/>
                </a:cubicBezTo>
                <a:cubicBezTo>
                  <a:pt x="2011" y="2053"/>
                  <a:pt x="2056" y="1973"/>
                  <a:pt x="2144" y="1784"/>
                </a:cubicBezTo>
                <a:cubicBezTo>
                  <a:pt x="2232" y="1595"/>
                  <a:pt x="2300" y="1271"/>
                  <a:pt x="2448" y="1000"/>
                </a:cubicBezTo>
                <a:cubicBezTo>
                  <a:pt x="2596" y="729"/>
                  <a:pt x="2781" y="299"/>
                  <a:pt x="3032" y="160"/>
                </a:cubicBezTo>
                <a:cubicBezTo>
                  <a:pt x="3283" y="21"/>
                  <a:pt x="3712" y="0"/>
                  <a:pt x="3952" y="168"/>
                </a:cubicBezTo>
                <a:cubicBezTo>
                  <a:pt x="4192" y="336"/>
                  <a:pt x="4311" y="968"/>
                  <a:pt x="4472" y="1168"/>
                </a:cubicBezTo>
                <a:cubicBezTo>
                  <a:pt x="4633" y="1368"/>
                  <a:pt x="4827" y="1326"/>
                  <a:pt x="4920" y="136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latin typeface="Book Antiqua" pitchFamily="18" charset="0"/>
            </a:endParaRPr>
          </a:p>
        </p:txBody>
      </p:sp>
      <p:cxnSp>
        <p:nvCxnSpPr>
          <p:cNvPr id="16393" name="Straight Connector 38"/>
          <p:cNvCxnSpPr>
            <a:cxnSpLocks noChangeShapeType="1"/>
          </p:cNvCxnSpPr>
          <p:nvPr/>
        </p:nvCxnSpPr>
        <p:spPr bwMode="auto">
          <a:xfrm>
            <a:off x="4856163" y="5445125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16395" name="TextBox 40"/>
          <p:cNvSpPr txBox="1">
            <a:spLocks noChangeArrowheads="1"/>
          </p:cNvSpPr>
          <p:nvPr/>
        </p:nvSpPr>
        <p:spPr bwMode="auto">
          <a:xfrm>
            <a:off x="6372225" y="5229225"/>
            <a:ext cx="2198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Patent at the centre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68400" y="2068513"/>
            <a:ext cx="7812088" cy="4065587"/>
            <a:chOff x="1168400" y="2068513"/>
            <a:chExt cx="7812088" cy="4065587"/>
          </a:xfrm>
        </p:grpSpPr>
        <p:sp>
          <p:nvSpPr>
            <p:cNvPr id="37" name="Freeform 26"/>
            <p:cNvSpPr>
              <a:spLocks/>
            </p:cNvSpPr>
            <p:nvPr/>
          </p:nvSpPr>
          <p:spPr bwMode="auto">
            <a:xfrm>
              <a:off x="1168400" y="2068513"/>
              <a:ext cx="7812088" cy="2736850"/>
            </a:xfrm>
            <a:custGeom>
              <a:avLst/>
              <a:gdLst>
                <a:gd name="T0" fmla="*/ 0 w 4920"/>
                <a:gd name="T1" fmla="*/ 1440 h 2289"/>
                <a:gd name="T2" fmla="*/ 576 w 4920"/>
                <a:gd name="T3" fmla="*/ 1560 h 2289"/>
                <a:gd name="T4" fmla="*/ 944 w 4920"/>
                <a:gd name="T5" fmla="*/ 1849 h 2289"/>
                <a:gd name="T6" fmla="*/ 1200 w 4920"/>
                <a:gd name="T7" fmla="*/ 2080 h 2289"/>
                <a:gd name="T8" fmla="*/ 1600 w 4920"/>
                <a:gd name="T9" fmla="*/ 2280 h 2289"/>
                <a:gd name="T10" fmla="*/ 1920 w 4920"/>
                <a:gd name="T11" fmla="*/ 2136 h 2289"/>
                <a:gd name="T12" fmla="*/ 2144 w 4920"/>
                <a:gd name="T13" fmla="*/ 1784 h 2289"/>
                <a:gd name="T14" fmla="*/ 2448 w 4920"/>
                <a:gd name="T15" fmla="*/ 1000 h 2289"/>
                <a:gd name="T16" fmla="*/ 3032 w 4920"/>
                <a:gd name="T17" fmla="*/ 160 h 2289"/>
                <a:gd name="T18" fmla="*/ 3952 w 4920"/>
                <a:gd name="T19" fmla="*/ 168 h 2289"/>
                <a:gd name="T20" fmla="*/ 4472 w 4920"/>
                <a:gd name="T21" fmla="*/ 1168 h 2289"/>
                <a:gd name="T22" fmla="*/ 4920 w 4920"/>
                <a:gd name="T23" fmla="*/ 1368 h 2289"/>
                <a:gd name="connsiteX0" fmla="*/ 0 w 10000"/>
                <a:gd name="connsiteY0" fmla="*/ 6078 h 9751"/>
                <a:gd name="connsiteX1" fmla="*/ 1171 w 10000"/>
                <a:gd name="connsiteY1" fmla="*/ 6602 h 9751"/>
                <a:gd name="connsiteX2" fmla="*/ 2198 w 10000"/>
                <a:gd name="connsiteY2" fmla="*/ 7296 h 9751"/>
                <a:gd name="connsiteX3" fmla="*/ 2439 w 10000"/>
                <a:gd name="connsiteY3" fmla="*/ 8874 h 9751"/>
                <a:gd name="connsiteX4" fmla="*/ 3252 w 10000"/>
                <a:gd name="connsiteY4" fmla="*/ 9748 h 9751"/>
                <a:gd name="connsiteX5" fmla="*/ 3902 w 10000"/>
                <a:gd name="connsiteY5" fmla="*/ 9119 h 9751"/>
                <a:gd name="connsiteX6" fmla="*/ 4358 w 10000"/>
                <a:gd name="connsiteY6" fmla="*/ 7581 h 9751"/>
                <a:gd name="connsiteX7" fmla="*/ 4976 w 10000"/>
                <a:gd name="connsiteY7" fmla="*/ 4156 h 9751"/>
                <a:gd name="connsiteX8" fmla="*/ 6163 w 10000"/>
                <a:gd name="connsiteY8" fmla="*/ 486 h 9751"/>
                <a:gd name="connsiteX9" fmla="*/ 8033 w 10000"/>
                <a:gd name="connsiteY9" fmla="*/ 521 h 9751"/>
                <a:gd name="connsiteX10" fmla="*/ 9089 w 10000"/>
                <a:gd name="connsiteY10" fmla="*/ 4890 h 9751"/>
                <a:gd name="connsiteX11" fmla="*/ 10000 w 10000"/>
                <a:gd name="connsiteY11" fmla="*/ 5763 h 9751"/>
                <a:gd name="connsiteX0" fmla="*/ 0 w 10000"/>
                <a:gd name="connsiteY0" fmla="*/ 6233 h 10000"/>
                <a:gd name="connsiteX1" fmla="*/ 1171 w 10000"/>
                <a:gd name="connsiteY1" fmla="*/ 6771 h 10000"/>
                <a:gd name="connsiteX2" fmla="*/ 2198 w 10000"/>
                <a:gd name="connsiteY2" fmla="*/ 7482 h 10000"/>
                <a:gd name="connsiteX3" fmla="*/ 2439 w 10000"/>
                <a:gd name="connsiteY3" fmla="*/ 9101 h 10000"/>
                <a:gd name="connsiteX4" fmla="*/ 3252 w 10000"/>
                <a:gd name="connsiteY4" fmla="*/ 9997 h 10000"/>
                <a:gd name="connsiteX5" fmla="*/ 3902 w 10000"/>
                <a:gd name="connsiteY5" fmla="*/ 9352 h 10000"/>
                <a:gd name="connsiteX6" fmla="*/ 4358 w 10000"/>
                <a:gd name="connsiteY6" fmla="*/ 7775 h 10000"/>
                <a:gd name="connsiteX7" fmla="*/ 4976 w 10000"/>
                <a:gd name="connsiteY7" fmla="*/ 4262 h 10000"/>
                <a:gd name="connsiteX8" fmla="*/ 6163 w 10000"/>
                <a:gd name="connsiteY8" fmla="*/ 498 h 10000"/>
                <a:gd name="connsiteX9" fmla="*/ 8033 w 10000"/>
                <a:gd name="connsiteY9" fmla="*/ 534 h 10000"/>
                <a:gd name="connsiteX10" fmla="*/ 9089 w 10000"/>
                <a:gd name="connsiteY10" fmla="*/ 5015 h 10000"/>
                <a:gd name="connsiteX11" fmla="*/ 10000 w 10000"/>
                <a:gd name="connsiteY11" fmla="*/ 5910 h 10000"/>
                <a:gd name="connsiteX0" fmla="*/ 0 w 10000"/>
                <a:gd name="connsiteY0" fmla="*/ 6233 h 10169"/>
                <a:gd name="connsiteX1" fmla="*/ 1171 w 10000"/>
                <a:gd name="connsiteY1" fmla="*/ 6771 h 10169"/>
                <a:gd name="connsiteX2" fmla="*/ 2198 w 10000"/>
                <a:gd name="connsiteY2" fmla="*/ 7482 h 10169"/>
                <a:gd name="connsiteX3" fmla="*/ 3401 w 10000"/>
                <a:gd name="connsiteY3" fmla="*/ 6213 h 10169"/>
                <a:gd name="connsiteX4" fmla="*/ 3252 w 10000"/>
                <a:gd name="connsiteY4" fmla="*/ 9997 h 10169"/>
                <a:gd name="connsiteX5" fmla="*/ 3902 w 10000"/>
                <a:gd name="connsiteY5" fmla="*/ 9352 h 10169"/>
                <a:gd name="connsiteX6" fmla="*/ 4358 w 10000"/>
                <a:gd name="connsiteY6" fmla="*/ 7775 h 10169"/>
                <a:gd name="connsiteX7" fmla="*/ 4976 w 10000"/>
                <a:gd name="connsiteY7" fmla="*/ 4262 h 10169"/>
                <a:gd name="connsiteX8" fmla="*/ 6163 w 10000"/>
                <a:gd name="connsiteY8" fmla="*/ 498 h 10169"/>
                <a:gd name="connsiteX9" fmla="*/ 8033 w 10000"/>
                <a:gd name="connsiteY9" fmla="*/ 534 h 10169"/>
                <a:gd name="connsiteX10" fmla="*/ 9089 w 10000"/>
                <a:gd name="connsiteY10" fmla="*/ 5015 h 10169"/>
                <a:gd name="connsiteX11" fmla="*/ 10000 w 10000"/>
                <a:gd name="connsiteY11" fmla="*/ 5910 h 10169"/>
                <a:gd name="connsiteX0" fmla="*/ 0 w 10000"/>
                <a:gd name="connsiteY0" fmla="*/ 6233 h 9431"/>
                <a:gd name="connsiteX1" fmla="*/ 1171 w 10000"/>
                <a:gd name="connsiteY1" fmla="*/ 6771 h 9431"/>
                <a:gd name="connsiteX2" fmla="*/ 2198 w 10000"/>
                <a:gd name="connsiteY2" fmla="*/ 7482 h 9431"/>
                <a:gd name="connsiteX3" fmla="*/ 3401 w 10000"/>
                <a:gd name="connsiteY3" fmla="*/ 6213 h 9431"/>
                <a:gd name="connsiteX4" fmla="*/ 4451 w 10000"/>
                <a:gd name="connsiteY4" fmla="*/ 5450 h 9431"/>
                <a:gd name="connsiteX5" fmla="*/ 3902 w 10000"/>
                <a:gd name="connsiteY5" fmla="*/ 9352 h 9431"/>
                <a:gd name="connsiteX6" fmla="*/ 4358 w 10000"/>
                <a:gd name="connsiteY6" fmla="*/ 7775 h 9431"/>
                <a:gd name="connsiteX7" fmla="*/ 4976 w 10000"/>
                <a:gd name="connsiteY7" fmla="*/ 4262 h 9431"/>
                <a:gd name="connsiteX8" fmla="*/ 6163 w 10000"/>
                <a:gd name="connsiteY8" fmla="*/ 498 h 9431"/>
                <a:gd name="connsiteX9" fmla="*/ 8033 w 10000"/>
                <a:gd name="connsiteY9" fmla="*/ 534 h 9431"/>
                <a:gd name="connsiteX10" fmla="*/ 9089 w 10000"/>
                <a:gd name="connsiteY10" fmla="*/ 5015 h 9431"/>
                <a:gd name="connsiteX11" fmla="*/ 10000 w 10000"/>
                <a:gd name="connsiteY11" fmla="*/ 5910 h 9431"/>
                <a:gd name="connsiteX0" fmla="*/ 0 w 10000"/>
                <a:gd name="connsiteY0" fmla="*/ 6609 h 9922"/>
                <a:gd name="connsiteX1" fmla="*/ 1171 w 10000"/>
                <a:gd name="connsiteY1" fmla="*/ 7180 h 9922"/>
                <a:gd name="connsiteX2" fmla="*/ 2198 w 10000"/>
                <a:gd name="connsiteY2" fmla="*/ 7933 h 9922"/>
                <a:gd name="connsiteX3" fmla="*/ 3401 w 10000"/>
                <a:gd name="connsiteY3" fmla="*/ 6588 h 9922"/>
                <a:gd name="connsiteX4" fmla="*/ 4451 w 10000"/>
                <a:gd name="connsiteY4" fmla="*/ 5779 h 9922"/>
                <a:gd name="connsiteX5" fmla="*/ 3902 w 10000"/>
                <a:gd name="connsiteY5" fmla="*/ 9916 h 9922"/>
                <a:gd name="connsiteX6" fmla="*/ 5626 w 10000"/>
                <a:gd name="connsiteY6" fmla="*/ 4694 h 9922"/>
                <a:gd name="connsiteX7" fmla="*/ 4358 w 10000"/>
                <a:gd name="connsiteY7" fmla="*/ 8244 h 9922"/>
                <a:gd name="connsiteX8" fmla="*/ 4976 w 10000"/>
                <a:gd name="connsiteY8" fmla="*/ 4519 h 9922"/>
                <a:gd name="connsiteX9" fmla="*/ 6163 w 10000"/>
                <a:gd name="connsiteY9" fmla="*/ 528 h 9922"/>
                <a:gd name="connsiteX10" fmla="*/ 8033 w 10000"/>
                <a:gd name="connsiteY10" fmla="*/ 566 h 9922"/>
                <a:gd name="connsiteX11" fmla="*/ 9089 w 10000"/>
                <a:gd name="connsiteY11" fmla="*/ 5318 h 9922"/>
                <a:gd name="connsiteX12" fmla="*/ 10000 w 10000"/>
                <a:gd name="connsiteY12" fmla="*/ 6267 h 9922"/>
                <a:gd name="connsiteX0" fmla="*/ 0 w 10000"/>
                <a:gd name="connsiteY0" fmla="*/ 6661 h 10000"/>
                <a:gd name="connsiteX1" fmla="*/ 1171 w 10000"/>
                <a:gd name="connsiteY1" fmla="*/ 7236 h 10000"/>
                <a:gd name="connsiteX2" fmla="*/ 2198 w 10000"/>
                <a:gd name="connsiteY2" fmla="*/ 7995 h 10000"/>
                <a:gd name="connsiteX3" fmla="*/ 3401 w 10000"/>
                <a:gd name="connsiteY3" fmla="*/ 6640 h 10000"/>
                <a:gd name="connsiteX4" fmla="*/ 4451 w 10000"/>
                <a:gd name="connsiteY4" fmla="*/ 5824 h 10000"/>
                <a:gd name="connsiteX5" fmla="*/ 3902 w 10000"/>
                <a:gd name="connsiteY5" fmla="*/ 9994 h 10000"/>
                <a:gd name="connsiteX6" fmla="*/ 5626 w 10000"/>
                <a:gd name="connsiteY6" fmla="*/ 4731 h 10000"/>
                <a:gd name="connsiteX7" fmla="*/ 4976 w 10000"/>
                <a:gd name="connsiteY7" fmla="*/ 4555 h 10000"/>
                <a:gd name="connsiteX8" fmla="*/ 6163 w 10000"/>
                <a:gd name="connsiteY8" fmla="*/ 532 h 10000"/>
                <a:gd name="connsiteX9" fmla="*/ 8033 w 10000"/>
                <a:gd name="connsiteY9" fmla="*/ 570 h 10000"/>
                <a:gd name="connsiteX10" fmla="*/ 9089 w 10000"/>
                <a:gd name="connsiteY10" fmla="*/ 5360 h 10000"/>
                <a:gd name="connsiteX11" fmla="*/ 10000 w 10000"/>
                <a:gd name="connsiteY11" fmla="*/ 6316 h 10000"/>
                <a:gd name="connsiteX0" fmla="*/ 0 w 10000"/>
                <a:gd name="connsiteY0" fmla="*/ 6661 h 8005"/>
                <a:gd name="connsiteX1" fmla="*/ 1171 w 10000"/>
                <a:gd name="connsiteY1" fmla="*/ 7236 h 8005"/>
                <a:gd name="connsiteX2" fmla="*/ 2198 w 10000"/>
                <a:gd name="connsiteY2" fmla="*/ 7995 h 8005"/>
                <a:gd name="connsiteX3" fmla="*/ 3401 w 10000"/>
                <a:gd name="connsiteY3" fmla="*/ 6640 h 8005"/>
                <a:gd name="connsiteX4" fmla="*/ 4451 w 10000"/>
                <a:gd name="connsiteY4" fmla="*/ 5824 h 8005"/>
                <a:gd name="connsiteX5" fmla="*/ 5626 w 10000"/>
                <a:gd name="connsiteY5" fmla="*/ 4731 h 8005"/>
                <a:gd name="connsiteX6" fmla="*/ 4976 w 10000"/>
                <a:gd name="connsiteY6" fmla="*/ 4555 h 8005"/>
                <a:gd name="connsiteX7" fmla="*/ 6163 w 10000"/>
                <a:gd name="connsiteY7" fmla="*/ 532 h 8005"/>
                <a:gd name="connsiteX8" fmla="*/ 8033 w 10000"/>
                <a:gd name="connsiteY8" fmla="*/ 570 h 8005"/>
                <a:gd name="connsiteX9" fmla="*/ 9089 w 10000"/>
                <a:gd name="connsiteY9" fmla="*/ 5360 h 8005"/>
                <a:gd name="connsiteX10" fmla="*/ 10000 w 10000"/>
                <a:gd name="connsiteY10" fmla="*/ 6316 h 8005"/>
                <a:gd name="connsiteX0" fmla="*/ 0 w 10000"/>
                <a:gd name="connsiteY0" fmla="*/ 8223 h 9903"/>
                <a:gd name="connsiteX1" fmla="*/ 1171 w 10000"/>
                <a:gd name="connsiteY1" fmla="*/ 8941 h 9903"/>
                <a:gd name="connsiteX2" fmla="*/ 2198 w 10000"/>
                <a:gd name="connsiteY2" fmla="*/ 9890 h 9903"/>
                <a:gd name="connsiteX3" fmla="*/ 3401 w 10000"/>
                <a:gd name="connsiteY3" fmla="*/ 8197 h 9903"/>
                <a:gd name="connsiteX4" fmla="*/ 4451 w 10000"/>
                <a:gd name="connsiteY4" fmla="*/ 7177 h 9903"/>
                <a:gd name="connsiteX5" fmla="*/ 5626 w 10000"/>
                <a:gd name="connsiteY5" fmla="*/ 5812 h 9903"/>
                <a:gd name="connsiteX6" fmla="*/ 6983 w 10000"/>
                <a:gd name="connsiteY6" fmla="*/ 3910 h 9903"/>
                <a:gd name="connsiteX7" fmla="*/ 6163 w 10000"/>
                <a:gd name="connsiteY7" fmla="*/ 567 h 9903"/>
                <a:gd name="connsiteX8" fmla="*/ 8033 w 10000"/>
                <a:gd name="connsiteY8" fmla="*/ 614 h 9903"/>
                <a:gd name="connsiteX9" fmla="*/ 9089 w 10000"/>
                <a:gd name="connsiteY9" fmla="*/ 6598 h 9903"/>
                <a:gd name="connsiteX10" fmla="*/ 10000 w 10000"/>
                <a:gd name="connsiteY10" fmla="*/ 7792 h 9903"/>
                <a:gd name="connsiteX0" fmla="*/ 0 w 10000"/>
                <a:gd name="connsiteY0" fmla="*/ 7973 h 9669"/>
                <a:gd name="connsiteX1" fmla="*/ 1171 w 10000"/>
                <a:gd name="connsiteY1" fmla="*/ 8698 h 9669"/>
                <a:gd name="connsiteX2" fmla="*/ 2198 w 10000"/>
                <a:gd name="connsiteY2" fmla="*/ 9656 h 9669"/>
                <a:gd name="connsiteX3" fmla="*/ 3401 w 10000"/>
                <a:gd name="connsiteY3" fmla="*/ 7946 h 9669"/>
                <a:gd name="connsiteX4" fmla="*/ 4451 w 10000"/>
                <a:gd name="connsiteY4" fmla="*/ 6916 h 9669"/>
                <a:gd name="connsiteX5" fmla="*/ 5626 w 10000"/>
                <a:gd name="connsiteY5" fmla="*/ 5538 h 9669"/>
                <a:gd name="connsiteX6" fmla="*/ 6983 w 10000"/>
                <a:gd name="connsiteY6" fmla="*/ 3617 h 9669"/>
                <a:gd name="connsiteX7" fmla="*/ 8644 w 10000"/>
                <a:gd name="connsiteY7" fmla="*/ 1236 h 9669"/>
                <a:gd name="connsiteX8" fmla="*/ 8033 w 10000"/>
                <a:gd name="connsiteY8" fmla="*/ 289 h 9669"/>
                <a:gd name="connsiteX9" fmla="*/ 9089 w 10000"/>
                <a:gd name="connsiteY9" fmla="*/ 6332 h 9669"/>
                <a:gd name="connsiteX10" fmla="*/ 10000 w 10000"/>
                <a:gd name="connsiteY10" fmla="*/ 7537 h 9669"/>
                <a:gd name="connsiteX0" fmla="*/ 0 w 10042"/>
                <a:gd name="connsiteY0" fmla="*/ 8473 h 10227"/>
                <a:gd name="connsiteX1" fmla="*/ 1171 w 10042"/>
                <a:gd name="connsiteY1" fmla="*/ 9223 h 10227"/>
                <a:gd name="connsiteX2" fmla="*/ 2198 w 10042"/>
                <a:gd name="connsiteY2" fmla="*/ 10214 h 10227"/>
                <a:gd name="connsiteX3" fmla="*/ 3401 w 10042"/>
                <a:gd name="connsiteY3" fmla="*/ 8445 h 10227"/>
                <a:gd name="connsiteX4" fmla="*/ 4451 w 10042"/>
                <a:gd name="connsiteY4" fmla="*/ 7380 h 10227"/>
                <a:gd name="connsiteX5" fmla="*/ 5626 w 10042"/>
                <a:gd name="connsiteY5" fmla="*/ 5955 h 10227"/>
                <a:gd name="connsiteX6" fmla="*/ 6983 w 10042"/>
                <a:gd name="connsiteY6" fmla="*/ 3968 h 10227"/>
                <a:gd name="connsiteX7" fmla="*/ 8644 w 10042"/>
                <a:gd name="connsiteY7" fmla="*/ 1505 h 10227"/>
                <a:gd name="connsiteX8" fmla="*/ 10040 w 10042"/>
                <a:gd name="connsiteY8" fmla="*/ 269 h 10227"/>
                <a:gd name="connsiteX9" fmla="*/ 9089 w 10042"/>
                <a:gd name="connsiteY9" fmla="*/ 6776 h 10227"/>
                <a:gd name="connsiteX10" fmla="*/ 10000 w 10042"/>
                <a:gd name="connsiteY10" fmla="*/ 8022 h 10227"/>
                <a:gd name="connsiteX0" fmla="*/ 0 w 10042"/>
                <a:gd name="connsiteY0" fmla="*/ 8473 h 10227"/>
                <a:gd name="connsiteX1" fmla="*/ 1171 w 10042"/>
                <a:gd name="connsiteY1" fmla="*/ 9223 h 10227"/>
                <a:gd name="connsiteX2" fmla="*/ 2198 w 10042"/>
                <a:gd name="connsiteY2" fmla="*/ 10214 h 10227"/>
                <a:gd name="connsiteX3" fmla="*/ 3401 w 10042"/>
                <a:gd name="connsiteY3" fmla="*/ 8445 h 10227"/>
                <a:gd name="connsiteX4" fmla="*/ 4451 w 10042"/>
                <a:gd name="connsiteY4" fmla="*/ 7380 h 10227"/>
                <a:gd name="connsiteX5" fmla="*/ 5626 w 10042"/>
                <a:gd name="connsiteY5" fmla="*/ 5955 h 10227"/>
                <a:gd name="connsiteX6" fmla="*/ 6983 w 10042"/>
                <a:gd name="connsiteY6" fmla="*/ 3968 h 10227"/>
                <a:gd name="connsiteX7" fmla="*/ 8644 w 10042"/>
                <a:gd name="connsiteY7" fmla="*/ 1505 h 10227"/>
                <a:gd name="connsiteX8" fmla="*/ 10040 w 10042"/>
                <a:gd name="connsiteY8" fmla="*/ 269 h 10227"/>
                <a:gd name="connsiteX9" fmla="*/ 9089 w 10042"/>
                <a:gd name="connsiteY9" fmla="*/ 6776 h 10227"/>
                <a:gd name="connsiteX0" fmla="*/ 0 w 10040"/>
                <a:gd name="connsiteY0" fmla="*/ 8473 h 10227"/>
                <a:gd name="connsiteX1" fmla="*/ 1171 w 10040"/>
                <a:gd name="connsiteY1" fmla="*/ 9223 h 10227"/>
                <a:gd name="connsiteX2" fmla="*/ 2198 w 10040"/>
                <a:gd name="connsiteY2" fmla="*/ 10214 h 10227"/>
                <a:gd name="connsiteX3" fmla="*/ 3401 w 10040"/>
                <a:gd name="connsiteY3" fmla="*/ 8445 h 10227"/>
                <a:gd name="connsiteX4" fmla="*/ 4451 w 10040"/>
                <a:gd name="connsiteY4" fmla="*/ 7380 h 10227"/>
                <a:gd name="connsiteX5" fmla="*/ 5626 w 10040"/>
                <a:gd name="connsiteY5" fmla="*/ 5955 h 10227"/>
                <a:gd name="connsiteX6" fmla="*/ 6983 w 10040"/>
                <a:gd name="connsiteY6" fmla="*/ 3968 h 10227"/>
                <a:gd name="connsiteX7" fmla="*/ 8644 w 10040"/>
                <a:gd name="connsiteY7" fmla="*/ 1505 h 10227"/>
                <a:gd name="connsiteX8" fmla="*/ 10040 w 10040"/>
                <a:gd name="connsiteY8" fmla="*/ 269 h 10227"/>
                <a:gd name="connsiteX0" fmla="*/ 0 w 10040"/>
                <a:gd name="connsiteY0" fmla="*/ 8473 h 10227"/>
                <a:gd name="connsiteX1" fmla="*/ 1171 w 10040"/>
                <a:gd name="connsiteY1" fmla="*/ 9223 h 10227"/>
                <a:gd name="connsiteX2" fmla="*/ 2198 w 10040"/>
                <a:gd name="connsiteY2" fmla="*/ 10214 h 10227"/>
                <a:gd name="connsiteX3" fmla="*/ 3401 w 10040"/>
                <a:gd name="connsiteY3" fmla="*/ 8445 h 10227"/>
                <a:gd name="connsiteX4" fmla="*/ 4744 w 10040"/>
                <a:gd name="connsiteY4" fmla="*/ 6309 h 10227"/>
                <a:gd name="connsiteX5" fmla="*/ 5626 w 10040"/>
                <a:gd name="connsiteY5" fmla="*/ 5955 h 10227"/>
                <a:gd name="connsiteX6" fmla="*/ 6983 w 10040"/>
                <a:gd name="connsiteY6" fmla="*/ 3968 h 10227"/>
                <a:gd name="connsiteX7" fmla="*/ 8644 w 10040"/>
                <a:gd name="connsiteY7" fmla="*/ 1505 h 10227"/>
                <a:gd name="connsiteX8" fmla="*/ 10040 w 10040"/>
                <a:gd name="connsiteY8" fmla="*/ 269 h 10227"/>
                <a:gd name="connsiteX0" fmla="*/ 0 w 10040"/>
                <a:gd name="connsiteY0" fmla="*/ 8473 h 10227"/>
                <a:gd name="connsiteX1" fmla="*/ 1171 w 10040"/>
                <a:gd name="connsiteY1" fmla="*/ 9223 h 10227"/>
                <a:gd name="connsiteX2" fmla="*/ 2198 w 10040"/>
                <a:gd name="connsiteY2" fmla="*/ 10214 h 10227"/>
                <a:gd name="connsiteX3" fmla="*/ 3401 w 10040"/>
                <a:gd name="connsiteY3" fmla="*/ 8445 h 10227"/>
                <a:gd name="connsiteX4" fmla="*/ 4744 w 10040"/>
                <a:gd name="connsiteY4" fmla="*/ 6309 h 10227"/>
                <a:gd name="connsiteX5" fmla="*/ 6002 w 10040"/>
                <a:gd name="connsiteY5" fmla="*/ 4499 h 10227"/>
                <a:gd name="connsiteX6" fmla="*/ 6983 w 10040"/>
                <a:gd name="connsiteY6" fmla="*/ 3968 h 10227"/>
                <a:gd name="connsiteX7" fmla="*/ 8644 w 10040"/>
                <a:gd name="connsiteY7" fmla="*/ 1505 h 10227"/>
                <a:gd name="connsiteX8" fmla="*/ 10040 w 10040"/>
                <a:gd name="connsiteY8" fmla="*/ 269 h 10227"/>
                <a:gd name="connsiteX0" fmla="*/ 0 w 10040"/>
                <a:gd name="connsiteY0" fmla="*/ 8446 h 10200"/>
                <a:gd name="connsiteX1" fmla="*/ 1171 w 10040"/>
                <a:gd name="connsiteY1" fmla="*/ 9196 h 10200"/>
                <a:gd name="connsiteX2" fmla="*/ 2198 w 10040"/>
                <a:gd name="connsiteY2" fmla="*/ 10187 h 10200"/>
                <a:gd name="connsiteX3" fmla="*/ 3401 w 10040"/>
                <a:gd name="connsiteY3" fmla="*/ 8418 h 10200"/>
                <a:gd name="connsiteX4" fmla="*/ 4744 w 10040"/>
                <a:gd name="connsiteY4" fmla="*/ 6282 h 10200"/>
                <a:gd name="connsiteX5" fmla="*/ 6002 w 10040"/>
                <a:gd name="connsiteY5" fmla="*/ 4472 h 10200"/>
                <a:gd name="connsiteX6" fmla="*/ 7499 w 10040"/>
                <a:gd name="connsiteY6" fmla="*/ 2313 h 10200"/>
                <a:gd name="connsiteX7" fmla="*/ 8644 w 10040"/>
                <a:gd name="connsiteY7" fmla="*/ 1478 h 10200"/>
                <a:gd name="connsiteX8" fmla="*/ 10040 w 10040"/>
                <a:gd name="connsiteY8" fmla="*/ 242 h 10200"/>
                <a:gd name="connsiteX0" fmla="*/ 0 w 10040"/>
                <a:gd name="connsiteY0" fmla="*/ 8556 h 10310"/>
                <a:gd name="connsiteX1" fmla="*/ 1171 w 10040"/>
                <a:gd name="connsiteY1" fmla="*/ 9306 h 10310"/>
                <a:gd name="connsiteX2" fmla="*/ 2198 w 10040"/>
                <a:gd name="connsiteY2" fmla="*/ 10297 h 10310"/>
                <a:gd name="connsiteX3" fmla="*/ 3401 w 10040"/>
                <a:gd name="connsiteY3" fmla="*/ 8528 h 10310"/>
                <a:gd name="connsiteX4" fmla="*/ 4744 w 10040"/>
                <a:gd name="connsiteY4" fmla="*/ 6392 h 10310"/>
                <a:gd name="connsiteX5" fmla="*/ 6002 w 10040"/>
                <a:gd name="connsiteY5" fmla="*/ 4582 h 10310"/>
                <a:gd name="connsiteX6" fmla="*/ 7499 w 10040"/>
                <a:gd name="connsiteY6" fmla="*/ 2423 h 10310"/>
                <a:gd name="connsiteX7" fmla="*/ 8769 w 10040"/>
                <a:gd name="connsiteY7" fmla="*/ 817 h 10310"/>
                <a:gd name="connsiteX8" fmla="*/ 10040 w 10040"/>
                <a:gd name="connsiteY8" fmla="*/ 352 h 10310"/>
                <a:gd name="connsiteX0" fmla="*/ 0 w 10105"/>
                <a:gd name="connsiteY0" fmla="*/ 8906 h 10660"/>
                <a:gd name="connsiteX1" fmla="*/ 1171 w 10105"/>
                <a:gd name="connsiteY1" fmla="*/ 9656 h 10660"/>
                <a:gd name="connsiteX2" fmla="*/ 2198 w 10105"/>
                <a:gd name="connsiteY2" fmla="*/ 10647 h 10660"/>
                <a:gd name="connsiteX3" fmla="*/ 3401 w 10105"/>
                <a:gd name="connsiteY3" fmla="*/ 8878 h 10660"/>
                <a:gd name="connsiteX4" fmla="*/ 4744 w 10105"/>
                <a:gd name="connsiteY4" fmla="*/ 6742 h 10660"/>
                <a:gd name="connsiteX5" fmla="*/ 6002 w 10105"/>
                <a:gd name="connsiteY5" fmla="*/ 4932 h 10660"/>
                <a:gd name="connsiteX6" fmla="*/ 7499 w 10105"/>
                <a:gd name="connsiteY6" fmla="*/ 2773 h 10660"/>
                <a:gd name="connsiteX7" fmla="*/ 8769 w 10105"/>
                <a:gd name="connsiteY7" fmla="*/ 1167 h 10660"/>
                <a:gd name="connsiteX8" fmla="*/ 10002 w 10105"/>
                <a:gd name="connsiteY8" fmla="*/ 5 h 10660"/>
                <a:gd name="connsiteX9" fmla="*/ 10040 w 10105"/>
                <a:gd name="connsiteY9" fmla="*/ 702 h 10660"/>
                <a:gd name="connsiteX0" fmla="*/ 0 w 10105"/>
                <a:gd name="connsiteY0" fmla="*/ 8906 h 10660"/>
                <a:gd name="connsiteX1" fmla="*/ 1171 w 10105"/>
                <a:gd name="connsiteY1" fmla="*/ 9656 h 10660"/>
                <a:gd name="connsiteX2" fmla="*/ 2198 w 10105"/>
                <a:gd name="connsiteY2" fmla="*/ 10647 h 10660"/>
                <a:gd name="connsiteX3" fmla="*/ 3401 w 10105"/>
                <a:gd name="connsiteY3" fmla="*/ 8878 h 10660"/>
                <a:gd name="connsiteX4" fmla="*/ 4744 w 10105"/>
                <a:gd name="connsiteY4" fmla="*/ 6742 h 10660"/>
                <a:gd name="connsiteX5" fmla="*/ 6281 w 10105"/>
                <a:gd name="connsiteY5" fmla="*/ 4546 h 10660"/>
                <a:gd name="connsiteX6" fmla="*/ 7499 w 10105"/>
                <a:gd name="connsiteY6" fmla="*/ 2773 h 10660"/>
                <a:gd name="connsiteX7" fmla="*/ 8769 w 10105"/>
                <a:gd name="connsiteY7" fmla="*/ 1167 h 10660"/>
                <a:gd name="connsiteX8" fmla="*/ 10002 w 10105"/>
                <a:gd name="connsiteY8" fmla="*/ 5 h 10660"/>
                <a:gd name="connsiteX9" fmla="*/ 10040 w 10105"/>
                <a:gd name="connsiteY9" fmla="*/ 702 h 10660"/>
                <a:gd name="connsiteX0" fmla="*/ 0 w 10002"/>
                <a:gd name="connsiteY0" fmla="*/ 8901 h 10655"/>
                <a:gd name="connsiteX1" fmla="*/ 1171 w 10002"/>
                <a:gd name="connsiteY1" fmla="*/ 9651 h 10655"/>
                <a:gd name="connsiteX2" fmla="*/ 2198 w 10002"/>
                <a:gd name="connsiteY2" fmla="*/ 10642 h 10655"/>
                <a:gd name="connsiteX3" fmla="*/ 3401 w 10002"/>
                <a:gd name="connsiteY3" fmla="*/ 8873 h 10655"/>
                <a:gd name="connsiteX4" fmla="*/ 4744 w 10002"/>
                <a:gd name="connsiteY4" fmla="*/ 6737 h 10655"/>
                <a:gd name="connsiteX5" fmla="*/ 6281 w 10002"/>
                <a:gd name="connsiteY5" fmla="*/ 4541 h 10655"/>
                <a:gd name="connsiteX6" fmla="*/ 7499 w 10002"/>
                <a:gd name="connsiteY6" fmla="*/ 2768 h 10655"/>
                <a:gd name="connsiteX7" fmla="*/ 8769 w 10002"/>
                <a:gd name="connsiteY7" fmla="*/ 1162 h 10655"/>
                <a:gd name="connsiteX8" fmla="*/ 10002 w 10002"/>
                <a:gd name="connsiteY8" fmla="*/ 0 h 10655"/>
                <a:gd name="connsiteX0" fmla="*/ 0 w 10002"/>
                <a:gd name="connsiteY0" fmla="*/ 8901 h 10655"/>
                <a:gd name="connsiteX1" fmla="*/ 1171 w 10002"/>
                <a:gd name="connsiteY1" fmla="*/ 9651 h 10655"/>
                <a:gd name="connsiteX2" fmla="*/ 2198 w 10002"/>
                <a:gd name="connsiteY2" fmla="*/ 10642 h 10655"/>
                <a:gd name="connsiteX3" fmla="*/ 3401 w 10002"/>
                <a:gd name="connsiteY3" fmla="*/ 8873 h 10655"/>
                <a:gd name="connsiteX4" fmla="*/ 4744 w 10002"/>
                <a:gd name="connsiteY4" fmla="*/ 6737 h 10655"/>
                <a:gd name="connsiteX5" fmla="*/ 6128 w 10002"/>
                <a:gd name="connsiteY5" fmla="*/ 4798 h 10655"/>
                <a:gd name="connsiteX6" fmla="*/ 7499 w 10002"/>
                <a:gd name="connsiteY6" fmla="*/ 2768 h 10655"/>
                <a:gd name="connsiteX7" fmla="*/ 8769 w 10002"/>
                <a:gd name="connsiteY7" fmla="*/ 1162 h 10655"/>
                <a:gd name="connsiteX8" fmla="*/ 10002 w 10002"/>
                <a:gd name="connsiteY8" fmla="*/ 0 h 10655"/>
                <a:gd name="connsiteX0" fmla="*/ 0 w 10002"/>
                <a:gd name="connsiteY0" fmla="*/ 8901 h 10782"/>
                <a:gd name="connsiteX1" fmla="*/ 1171 w 10002"/>
                <a:gd name="connsiteY1" fmla="*/ 9651 h 10782"/>
                <a:gd name="connsiteX2" fmla="*/ 1961 w 10002"/>
                <a:gd name="connsiteY2" fmla="*/ 10770 h 10782"/>
                <a:gd name="connsiteX3" fmla="*/ 3401 w 10002"/>
                <a:gd name="connsiteY3" fmla="*/ 8873 h 10782"/>
                <a:gd name="connsiteX4" fmla="*/ 4744 w 10002"/>
                <a:gd name="connsiteY4" fmla="*/ 6737 h 10782"/>
                <a:gd name="connsiteX5" fmla="*/ 6128 w 10002"/>
                <a:gd name="connsiteY5" fmla="*/ 4798 h 10782"/>
                <a:gd name="connsiteX6" fmla="*/ 7499 w 10002"/>
                <a:gd name="connsiteY6" fmla="*/ 2768 h 10782"/>
                <a:gd name="connsiteX7" fmla="*/ 8769 w 10002"/>
                <a:gd name="connsiteY7" fmla="*/ 1162 h 10782"/>
                <a:gd name="connsiteX8" fmla="*/ 10002 w 10002"/>
                <a:gd name="connsiteY8" fmla="*/ 0 h 10782"/>
                <a:gd name="connsiteX0" fmla="*/ 0 w 10002"/>
                <a:gd name="connsiteY0" fmla="*/ 8901 h 10770"/>
                <a:gd name="connsiteX1" fmla="*/ 1171 w 10002"/>
                <a:gd name="connsiteY1" fmla="*/ 9651 h 10770"/>
                <a:gd name="connsiteX2" fmla="*/ 1961 w 10002"/>
                <a:gd name="connsiteY2" fmla="*/ 10770 h 10770"/>
                <a:gd name="connsiteX3" fmla="*/ 2983 w 10002"/>
                <a:gd name="connsiteY3" fmla="*/ 9601 h 10770"/>
                <a:gd name="connsiteX4" fmla="*/ 4744 w 10002"/>
                <a:gd name="connsiteY4" fmla="*/ 6737 h 10770"/>
                <a:gd name="connsiteX5" fmla="*/ 6128 w 10002"/>
                <a:gd name="connsiteY5" fmla="*/ 4798 h 10770"/>
                <a:gd name="connsiteX6" fmla="*/ 7499 w 10002"/>
                <a:gd name="connsiteY6" fmla="*/ 2768 h 10770"/>
                <a:gd name="connsiteX7" fmla="*/ 8769 w 10002"/>
                <a:gd name="connsiteY7" fmla="*/ 1162 h 10770"/>
                <a:gd name="connsiteX8" fmla="*/ 10002 w 10002"/>
                <a:gd name="connsiteY8" fmla="*/ 0 h 10770"/>
                <a:gd name="connsiteX0" fmla="*/ 0 w 10002"/>
                <a:gd name="connsiteY0" fmla="*/ 8901 h 10770"/>
                <a:gd name="connsiteX1" fmla="*/ 1171 w 10002"/>
                <a:gd name="connsiteY1" fmla="*/ 9651 h 10770"/>
                <a:gd name="connsiteX2" fmla="*/ 1961 w 10002"/>
                <a:gd name="connsiteY2" fmla="*/ 10770 h 10770"/>
                <a:gd name="connsiteX3" fmla="*/ 2969 w 10002"/>
                <a:gd name="connsiteY3" fmla="*/ 9473 h 10770"/>
                <a:gd name="connsiteX4" fmla="*/ 4744 w 10002"/>
                <a:gd name="connsiteY4" fmla="*/ 6737 h 10770"/>
                <a:gd name="connsiteX5" fmla="*/ 6128 w 10002"/>
                <a:gd name="connsiteY5" fmla="*/ 4798 h 10770"/>
                <a:gd name="connsiteX6" fmla="*/ 7499 w 10002"/>
                <a:gd name="connsiteY6" fmla="*/ 2768 h 10770"/>
                <a:gd name="connsiteX7" fmla="*/ 8769 w 10002"/>
                <a:gd name="connsiteY7" fmla="*/ 1162 h 10770"/>
                <a:gd name="connsiteX8" fmla="*/ 10002 w 10002"/>
                <a:gd name="connsiteY8" fmla="*/ 0 h 10770"/>
                <a:gd name="connsiteX0" fmla="*/ 0 w 10002"/>
                <a:gd name="connsiteY0" fmla="*/ 8901 h 10770"/>
                <a:gd name="connsiteX1" fmla="*/ 1171 w 10002"/>
                <a:gd name="connsiteY1" fmla="*/ 9651 h 10770"/>
                <a:gd name="connsiteX2" fmla="*/ 1961 w 10002"/>
                <a:gd name="connsiteY2" fmla="*/ 10770 h 10770"/>
                <a:gd name="connsiteX3" fmla="*/ 2969 w 10002"/>
                <a:gd name="connsiteY3" fmla="*/ 9473 h 10770"/>
                <a:gd name="connsiteX4" fmla="*/ 4744 w 10002"/>
                <a:gd name="connsiteY4" fmla="*/ 6737 h 10770"/>
                <a:gd name="connsiteX5" fmla="*/ 7499 w 10002"/>
                <a:gd name="connsiteY5" fmla="*/ 2768 h 10770"/>
                <a:gd name="connsiteX6" fmla="*/ 8769 w 10002"/>
                <a:gd name="connsiteY6" fmla="*/ 1162 h 10770"/>
                <a:gd name="connsiteX7" fmla="*/ 10002 w 10002"/>
                <a:gd name="connsiteY7" fmla="*/ 0 h 1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2" h="10770">
                  <a:moveTo>
                    <a:pt x="0" y="8901"/>
                  </a:moveTo>
                  <a:cubicBezTo>
                    <a:pt x="195" y="9025"/>
                    <a:pt x="844" y="9340"/>
                    <a:pt x="1171" y="9651"/>
                  </a:cubicBezTo>
                  <a:cubicBezTo>
                    <a:pt x="1498" y="9963"/>
                    <a:pt x="1661" y="10800"/>
                    <a:pt x="1961" y="10770"/>
                  </a:cubicBezTo>
                  <a:cubicBezTo>
                    <a:pt x="2261" y="10740"/>
                    <a:pt x="2505" y="10145"/>
                    <a:pt x="2969" y="9473"/>
                  </a:cubicBezTo>
                  <a:cubicBezTo>
                    <a:pt x="3433" y="8801"/>
                    <a:pt x="3989" y="7855"/>
                    <a:pt x="4744" y="6737"/>
                  </a:cubicBezTo>
                  <a:cubicBezTo>
                    <a:pt x="5499" y="5620"/>
                    <a:pt x="6828" y="3697"/>
                    <a:pt x="7499" y="2768"/>
                  </a:cubicBezTo>
                  <a:cubicBezTo>
                    <a:pt x="7939" y="2162"/>
                    <a:pt x="8352" y="1623"/>
                    <a:pt x="8769" y="1162"/>
                  </a:cubicBezTo>
                  <a:cubicBezTo>
                    <a:pt x="9186" y="701"/>
                    <a:pt x="9790" y="78"/>
                    <a:pt x="10002" y="0"/>
                  </a:cubicBezTo>
                </a:path>
              </a:pathLst>
            </a:custGeom>
            <a:ln w="38100"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GB" sz="1200" b="1">
                <a:solidFill>
                  <a:srgbClr val="000000"/>
                </a:solidFill>
                <a:latin typeface="Book Antiqua" pitchFamily="18" charset="0"/>
                <a:cs typeface="Arial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>
              <a:off x="4856163" y="5949950"/>
              <a:ext cx="1371600" cy="0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6396" name="TextBox 41"/>
            <p:cNvSpPr txBox="1">
              <a:spLocks noChangeArrowheads="1"/>
            </p:cNvSpPr>
            <p:nvPr/>
          </p:nvSpPr>
          <p:spPr bwMode="auto">
            <a:xfrm>
              <a:off x="6372225" y="5764213"/>
              <a:ext cx="2249488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C00000"/>
                  </a:solidFill>
                </a:rPr>
                <a:t>Patient at the centre</a:t>
              </a:r>
            </a:p>
          </p:txBody>
        </p:sp>
      </p:grpSp>
      <p:sp>
        <p:nvSpPr>
          <p:cNvPr id="13" name="Slide Number Placeholder 3"/>
          <p:cNvSpPr txBox="1">
            <a:spLocks/>
          </p:cNvSpPr>
          <p:nvPr/>
        </p:nvSpPr>
        <p:spPr bwMode="auto">
          <a:xfrm>
            <a:off x="3505200" y="6543675"/>
            <a:ext cx="2133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485C4A-8869-4F6C-A618-285103B339E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D5C53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4D5C53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Pharma perspectives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248275" y="4268787"/>
            <a:ext cx="3057525" cy="531813"/>
          </a:xfrm>
        </p:spPr>
        <p:txBody>
          <a:bodyPr/>
          <a:lstStyle/>
          <a:p>
            <a:r>
              <a:rPr lang="en-GB" dirty="0" smtClean="0"/>
              <a:t>Patent at the Centre</a:t>
            </a:r>
          </a:p>
        </p:txBody>
      </p:sp>
      <p:sp>
        <p:nvSpPr>
          <p:cNvPr id="8198" name="Content Placeholder 2"/>
          <p:cNvSpPr txBox="1">
            <a:spLocks/>
          </p:cNvSpPr>
          <p:nvPr/>
        </p:nvSpPr>
        <p:spPr bwMode="auto">
          <a:xfrm>
            <a:off x="849313" y="4268086"/>
            <a:ext cx="3817937" cy="53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66333"/>
              </a:buClr>
              <a:buFont typeface="Wingdings" pitchFamily="2" charset="2"/>
              <a:buChar char="§"/>
            </a:pPr>
            <a:r>
              <a:rPr lang="en-GB" sz="2000" dirty="0"/>
              <a:t>Patient at the </a:t>
            </a:r>
            <a:r>
              <a:rPr lang="en-GB" sz="2000" dirty="0" smtClean="0"/>
              <a:t>Centre</a:t>
            </a:r>
            <a:endParaRPr lang="en-GB" sz="2000" dirty="0"/>
          </a:p>
          <a:p>
            <a:pPr marL="342900" indent="-342900" eaLnBrk="0" hangingPunct="0">
              <a:spcBef>
                <a:spcPct val="20000"/>
              </a:spcBef>
              <a:buClr>
                <a:srgbClr val="066333"/>
              </a:buClr>
              <a:buFont typeface="Wingdings" pitchFamily="2" charset="2"/>
              <a:buChar char="§"/>
            </a:pPr>
            <a:endParaRPr lang="en-GB" sz="2000" dirty="0"/>
          </a:p>
          <a:p>
            <a:pPr marL="342900" indent="-342900" eaLnBrk="0" hangingPunct="0">
              <a:spcBef>
                <a:spcPct val="20000"/>
              </a:spcBef>
              <a:buClr>
                <a:srgbClr val="066333"/>
              </a:buClr>
              <a:buFont typeface="Wingdings" pitchFamily="2" charset="2"/>
              <a:buChar char="§"/>
            </a:pPr>
            <a:endParaRPr lang="en-GB" sz="2000" dirty="0"/>
          </a:p>
          <a:p>
            <a:pPr marL="342900" indent="-342900" eaLnBrk="0" hangingPunct="0">
              <a:spcBef>
                <a:spcPct val="20000"/>
              </a:spcBef>
              <a:buClr>
                <a:srgbClr val="066333"/>
              </a:buClr>
              <a:buFont typeface="Wingdings" pitchFamily="2" charset="2"/>
              <a:buChar char="§"/>
            </a:pPr>
            <a:endParaRPr lang="en-GB" sz="2000" dirty="0"/>
          </a:p>
          <a:p>
            <a:pPr marL="342900" indent="-342900" eaLnBrk="0" hangingPunct="0">
              <a:spcBef>
                <a:spcPct val="20000"/>
              </a:spcBef>
              <a:buClr>
                <a:srgbClr val="066333"/>
              </a:buClr>
              <a:buFont typeface="Wingdings" pitchFamily="2" charset="2"/>
              <a:buChar char="§"/>
            </a:pPr>
            <a:endParaRPr lang="en-GB" sz="2000" dirty="0"/>
          </a:p>
          <a:p>
            <a:pPr marL="342900" indent="-342900" eaLnBrk="0" hangingPunct="0">
              <a:spcBef>
                <a:spcPct val="20000"/>
              </a:spcBef>
              <a:buClr>
                <a:srgbClr val="066333"/>
              </a:buClr>
              <a:buFont typeface="Wingdings" pitchFamily="2" charset="2"/>
              <a:buChar char="§"/>
            </a:pPr>
            <a:endParaRPr lang="en-GB" sz="20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9675" y="2484437"/>
            <a:ext cx="2471738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</p:pic>
      <p:pic>
        <p:nvPicPr>
          <p:cNvPr id="6" name="Picture 21" descr="pills cover"/>
          <p:cNvPicPr>
            <a:picLocks noChangeAspect="1" noChangeArrowheads="1"/>
          </p:cNvPicPr>
          <p:nvPr/>
        </p:nvPicPr>
        <p:blipFill rotWithShape="1">
          <a:blip r:embed="rId4"/>
          <a:srcRect l="45966" t="28920" r="30225" b="21461"/>
          <a:stretch/>
        </p:blipFill>
        <p:spPr bwMode="auto">
          <a:xfrm>
            <a:off x="5727700" y="2514600"/>
            <a:ext cx="2178050" cy="1752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94118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3505200" y="6543675"/>
            <a:ext cx="2133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485C4A-8869-4F6C-A618-285103B339E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D5C53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4D5C53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859466" y="4268086"/>
            <a:ext cx="3817937" cy="5325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66333"/>
              </a:buClr>
              <a:buFont typeface="Wingdings" pitchFamily="2" charset="2"/>
              <a:buChar char="§"/>
            </a:pPr>
            <a:r>
              <a:rPr lang="en-GB" sz="2000" dirty="0"/>
              <a:t>Pat</a:t>
            </a:r>
            <a:r>
              <a:rPr lang="en-GB" sz="2000" b="1" u="sng" dirty="0">
                <a:solidFill>
                  <a:srgbClr val="FF0000"/>
                </a:solidFill>
              </a:rPr>
              <a:t>i</a:t>
            </a:r>
            <a:r>
              <a:rPr lang="en-GB" sz="2000" dirty="0"/>
              <a:t>ent at the </a:t>
            </a:r>
            <a:r>
              <a:rPr lang="en-GB" sz="2000" dirty="0" smtClean="0"/>
              <a:t>Centre?</a:t>
            </a:r>
            <a:endParaRPr lang="en-GB" sz="2000" dirty="0"/>
          </a:p>
          <a:p>
            <a:pPr marL="342900" indent="-342900" eaLnBrk="0" hangingPunct="0">
              <a:spcBef>
                <a:spcPct val="20000"/>
              </a:spcBef>
              <a:buClr>
                <a:srgbClr val="066333"/>
              </a:buClr>
              <a:buFont typeface="Wingdings" pitchFamily="2" charset="2"/>
              <a:buChar char="§"/>
            </a:pPr>
            <a:endParaRPr lang="en-GB" sz="2000" dirty="0"/>
          </a:p>
          <a:p>
            <a:pPr marL="342900" indent="-342900" eaLnBrk="0" hangingPunct="0">
              <a:spcBef>
                <a:spcPct val="20000"/>
              </a:spcBef>
              <a:buClr>
                <a:srgbClr val="066333"/>
              </a:buClr>
              <a:buFont typeface="Wingdings" pitchFamily="2" charset="2"/>
              <a:buChar char="§"/>
            </a:pPr>
            <a:endParaRPr lang="en-GB" sz="2000" dirty="0"/>
          </a:p>
          <a:p>
            <a:pPr marL="342900" indent="-342900" eaLnBrk="0" hangingPunct="0">
              <a:spcBef>
                <a:spcPct val="20000"/>
              </a:spcBef>
              <a:buClr>
                <a:srgbClr val="066333"/>
              </a:buClr>
              <a:buFont typeface="Wingdings" pitchFamily="2" charset="2"/>
              <a:buChar char="§"/>
            </a:pPr>
            <a:endParaRPr lang="en-GB" sz="2000" dirty="0"/>
          </a:p>
          <a:p>
            <a:pPr marL="342900" indent="-342900" eaLnBrk="0" hangingPunct="0">
              <a:spcBef>
                <a:spcPct val="20000"/>
              </a:spcBef>
              <a:buClr>
                <a:srgbClr val="066333"/>
              </a:buClr>
              <a:buFont typeface="Wingdings" pitchFamily="2" charset="2"/>
              <a:buChar char="§"/>
            </a:pPr>
            <a:endParaRPr lang="en-GB" sz="2000" dirty="0"/>
          </a:p>
          <a:p>
            <a:pPr marL="342900" indent="-342900" eaLnBrk="0" hangingPunct="0">
              <a:spcBef>
                <a:spcPct val="20000"/>
              </a:spcBef>
              <a:buClr>
                <a:srgbClr val="066333"/>
              </a:buClr>
              <a:buFont typeface="Wingdings" pitchFamily="2" charset="2"/>
              <a:buChar char="§"/>
            </a:pP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8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2588" y="5092700"/>
            <a:ext cx="8786812" cy="991632"/>
            <a:chOff x="382588" y="5092700"/>
            <a:chExt cx="8786812" cy="991632"/>
          </a:xfrm>
        </p:grpSpPr>
        <p:sp>
          <p:nvSpPr>
            <p:cNvPr id="11267" name="Pentagon 64"/>
            <p:cNvSpPr>
              <a:spLocks noChangeArrowheads="1"/>
            </p:cNvSpPr>
            <p:nvPr/>
          </p:nvSpPr>
          <p:spPr bwMode="auto">
            <a:xfrm>
              <a:off x="392113" y="5108575"/>
              <a:ext cx="1230312" cy="522288"/>
            </a:xfrm>
            <a:prstGeom prst="homePlate">
              <a:avLst>
                <a:gd name="adj" fmla="val 50002"/>
              </a:avLst>
            </a:prstGeom>
            <a:solidFill>
              <a:srgbClr val="B2BC36"/>
            </a:solidFill>
            <a:ln w="9525">
              <a:noFill/>
              <a:miter lim="800000"/>
              <a:headEnd/>
              <a:tailEnd/>
            </a:ln>
          </p:spPr>
          <p:txBody>
            <a:bodyPr lIns="18000" rIns="18000" anchor="ctr"/>
            <a:lstStyle/>
            <a:p>
              <a:pPr>
                <a:spcBef>
                  <a:spcPct val="20000"/>
                </a:spcBef>
                <a:buClr>
                  <a:schemeClr val="tx2"/>
                </a:buClr>
              </a:pPr>
              <a:endParaRPr lang="en-US" sz="1600"/>
            </a:p>
          </p:txBody>
        </p:sp>
        <p:sp>
          <p:nvSpPr>
            <p:cNvPr id="11268" name="Chevron 48"/>
            <p:cNvSpPr>
              <a:spLocks noChangeArrowheads="1"/>
            </p:cNvSpPr>
            <p:nvPr/>
          </p:nvSpPr>
          <p:spPr bwMode="auto">
            <a:xfrm>
              <a:off x="1481138" y="5113338"/>
              <a:ext cx="1339850" cy="512762"/>
            </a:xfrm>
            <a:prstGeom prst="chevron">
              <a:avLst>
                <a:gd name="adj" fmla="val 49925"/>
              </a:avLst>
            </a:prstGeom>
            <a:solidFill>
              <a:srgbClr val="B2BC36"/>
            </a:solidFill>
            <a:ln w="9525">
              <a:noFill/>
              <a:miter lim="800000"/>
              <a:headEnd/>
              <a:tailEnd/>
            </a:ln>
          </p:spPr>
          <p:txBody>
            <a:bodyPr lIns="18000" rIns="18000" anchor="ctr"/>
            <a:lstStyle/>
            <a:p>
              <a:pPr>
                <a:spcBef>
                  <a:spcPct val="20000"/>
                </a:spcBef>
                <a:buClr>
                  <a:schemeClr val="tx2"/>
                </a:buClr>
              </a:pPr>
              <a:endParaRPr lang="en-US" sz="1600"/>
            </a:p>
          </p:txBody>
        </p:sp>
        <p:sp>
          <p:nvSpPr>
            <p:cNvPr id="11269" name="Chevron 54"/>
            <p:cNvSpPr>
              <a:spLocks noChangeArrowheads="1"/>
            </p:cNvSpPr>
            <p:nvPr/>
          </p:nvSpPr>
          <p:spPr bwMode="auto">
            <a:xfrm>
              <a:off x="7459663" y="5106988"/>
              <a:ext cx="1316037" cy="525462"/>
            </a:xfrm>
            <a:prstGeom prst="chevron">
              <a:avLst>
                <a:gd name="adj" fmla="val 49952"/>
              </a:avLst>
            </a:prstGeom>
            <a:solidFill>
              <a:srgbClr val="B2BC36"/>
            </a:solidFill>
            <a:ln w="9525">
              <a:noFill/>
              <a:miter lim="800000"/>
              <a:headEnd/>
              <a:tailEnd/>
            </a:ln>
          </p:spPr>
          <p:txBody>
            <a:bodyPr lIns="18000" rIns="18000" anchor="ctr"/>
            <a:lstStyle/>
            <a:p>
              <a:pPr>
                <a:spcBef>
                  <a:spcPct val="20000"/>
                </a:spcBef>
                <a:buClr>
                  <a:schemeClr val="tx2"/>
                </a:buClr>
              </a:pPr>
              <a:endParaRPr lang="en-US" sz="1600"/>
            </a:p>
          </p:txBody>
        </p:sp>
        <p:sp>
          <p:nvSpPr>
            <p:cNvPr id="11270" name="Chevron 54"/>
            <p:cNvSpPr>
              <a:spLocks noChangeArrowheads="1"/>
            </p:cNvSpPr>
            <p:nvPr/>
          </p:nvSpPr>
          <p:spPr bwMode="auto">
            <a:xfrm>
              <a:off x="6264275" y="5106988"/>
              <a:ext cx="1339850" cy="525462"/>
            </a:xfrm>
            <a:prstGeom prst="chevron">
              <a:avLst>
                <a:gd name="adj" fmla="val 49958"/>
              </a:avLst>
            </a:prstGeom>
            <a:solidFill>
              <a:srgbClr val="B2BC36"/>
            </a:solidFill>
            <a:ln w="9525">
              <a:noFill/>
              <a:miter lim="800000"/>
              <a:headEnd/>
              <a:tailEnd/>
            </a:ln>
          </p:spPr>
          <p:txBody>
            <a:bodyPr lIns="18000" rIns="18000" anchor="ctr"/>
            <a:lstStyle/>
            <a:p>
              <a:pPr>
                <a:spcBef>
                  <a:spcPct val="20000"/>
                </a:spcBef>
                <a:buClr>
                  <a:schemeClr val="tx2"/>
                </a:buClr>
              </a:pPr>
              <a:endParaRPr lang="en-US" sz="1600"/>
            </a:p>
          </p:txBody>
        </p:sp>
        <p:sp>
          <p:nvSpPr>
            <p:cNvPr id="11271" name="Chevron 54"/>
            <p:cNvSpPr>
              <a:spLocks noChangeArrowheads="1"/>
            </p:cNvSpPr>
            <p:nvPr/>
          </p:nvSpPr>
          <p:spPr bwMode="auto">
            <a:xfrm>
              <a:off x="5068888" y="5106988"/>
              <a:ext cx="1339850" cy="525462"/>
            </a:xfrm>
            <a:prstGeom prst="chevron">
              <a:avLst>
                <a:gd name="adj" fmla="val 49958"/>
              </a:avLst>
            </a:prstGeom>
            <a:solidFill>
              <a:srgbClr val="B2BC36"/>
            </a:solidFill>
            <a:ln w="9525">
              <a:noFill/>
              <a:miter lim="800000"/>
              <a:headEnd/>
              <a:tailEnd/>
            </a:ln>
          </p:spPr>
          <p:txBody>
            <a:bodyPr lIns="18000" rIns="18000" anchor="ctr"/>
            <a:lstStyle/>
            <a:p>
              <a:pPr>
                <a:spcBef>
                  <a:spcPct val="20000"/>
                </a:spcBef>
                <a:buClr>
                  <a:schemeClr val="tx2"/>
                </a:buClr>
              </a:pPr>
              <a:endParaRPr lang="en-US" sz="1600"/>
            </a:p>
          </p:txBody>
        </p:sp>
        <p:sp>
          <p:nvSpPr>
            <p:cNvPr id="11272" name="Chevron 48"/>
            <p:cNvSpPr>
              <a:spLocks noChangeArrowheads="1"/>
            </p:cNvSpPr>
            <p:nvPr/>
          </p:nvSpPr>
          <p:spPr bwMode="auto">
            <a:xfrm>
              <a:off x="2681288" y="5113338"/>
              <a:ext cx="1339850" cy="512762"/>
            </a:xfrm>
            <a:prstGeom prst="chevron">
              <a:avLst>
                <a:gd name="adj" fmla="val 49925"/>
              </a:avLst>
            </a:prstGeom>
            <a:solidFill>
              <a:srgbClr val="B2BC36"/>
            </a:solidFill>
            <a:ln w="9525">
              <a:noFill/>
              <a:miter lim="800000"/>
              <a:headEnd/>
              <a:tailEnd/>
            </a:ln>
          </p:spPr>
          <p:txBody>
            <a:bodyPr lIns="18000" rIns="18000" anchor="ctr"/>
            <a:lstStyle/>
            <a:p>
              <a:pPr>
                <a:spcBef>
                  <a:spcPct val="20000"/>
                </a:spcBef>
                <a:buClr>
                  <a:schemeClr val="tx2"/>
                </a:buClr>
              </a:pPr>
              <a:endParaRPr lang="en-US" sz="1600"/>
            </a:p>
          </p:txBody>
        </p:sp>
        <p:sp>
          <p:nvSpPr>
            <p:cNvPr id="11273" name="Chevron 54"/>
            <p:cNvSpPr>
              <a:spLocks noChangeArrowheads="1"/>
            </p:cNvSpPr>
            <p:nvPr/>
          </p:nvSpPr>
          <p:spPr bwMode="auto">
            <a:xfrm>
              <a:off x="3878263" y="5106988"/>
              <a:ext cx="1339850" cy="525462"/>
            </a:xfrm>
            <a:prstGeom prst="chevron">
              <a:avLst>
                <a:gd name="adj" fmla="val 49958"/>
              </a:avLst>
            </a:prstGeom>
            <a:solidFill>
              <a:srgbClr val="B2BC36"/>
            </a:solidFill>
            <a:ln w="9525">
              <a:noFill/>
              <a:miter lim="800000"/>
              <a:headEnd/>
              <a:tailEnd/>
            </a:ln>
          </p:spPr>
          <p:txBody>
            <a:bodyPr lIns="18000" rIns="18000" anchor="ctr"/>
            <a:lstStyle/>
            <a:p>
              <a:pPr>
                <a:spcBef>
                  <a:spcPct val="20000"/>
                </a:spcBef>
                <a:buClr>
                  <a:schemeClr val="tx2"/>
                </a:buClr>
              </a:pPr>
              <a:endParaRPr lang="en-US" sz="1600"/>
            </a:p>
          </p:txBody>
        </p:sp>
        <p:sp>
          <p:nvSpPr>
            <p:cNvPr id="11297" name="TextBox 57"/>
            <p:cNvSpPr txBox="1">
              <a:spLocks noChangeArrowheads="1"/>
            </p:cNvSpPr>
            <p:nvPr/>
          </p:nvSpPr>
          <p:spPr bwMode="auto">
            <a:xfrm>
              <a:off x="382588" y="5170488"/>
              <a:ext cx="11144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b="1"/>
                <a:t> Executive Team</a:t>
              </a:r>
            </a:p>
          </p:txBody>
        </p:sp>
        <p:sp>
          <p:nvSpPr>
            <p:cNvPr id="11298" name="TextBox 74"/>
            <p:cNvSpPr txBox="1">
              <a:spLocks noChangeArrowheads="1"/>
            </p:cNvSpPr>
            <p:nvPr/>
          </p:nvSpPr>
          <p:spPr bwMode="auto">
            <a:xfrm>
              <a:off x="1673225" y="5092700"/>
              <a:ext cx="1385888" cy="55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b="1"/>
                <a:t>Therapeutic Leadership </a:t>
              </a:r>
            </a:p>
            <a:p>
              <a:r>
                <a:rPr lang="en-GB" sz="1000" b="1"/>
                <a:t>Team</a:t>
              </a:r>
            </a:p>
          </p:txBody>
        </p:sp>
        <p:sp>
          <p:nvSpPr>
            <p:cNvPr id="11299" name="TextBox 38"/>
            <p:cNvSpPr txBox="1">
              <a:spLocks noChangeArrowheads="1"/>
            </p:cNvSpPr>
            <p:nvPr/>
          </p:nvSpPr>
          <p:spPr bwMode="auto">
            <a:xfrm>
              <a:off x="4137025" y="5170488"/>
              <a:ext cx="10810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b="1"/>
                <a:t>Project/Brand Teams</a:t>
              </a:r>
            </a:p>
          </p:txBody>
        </p:sp>
        <p:sp>
          <p:nvSpPr>
            <p:cNvPr id="11300" name="TextBox 39"/>
            <p:cNvSpPr txBox="1">
              <a:spLocks noChangeArrowheads="1"/>
            </p:cNvSpPr>
            <p:nvPr/>
          </p:nvSpPr>
          <p:spPr bwMode="auto">
            <a:xfrm>
              <a:off x="2879725" y="5170488"/>
              <a:ext cx="9556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b="1"/>
                <a:t>Global Functions</a:t>
              </a:r>
            </a:p>
          </p:txBody>
        </p:sp>
        <p:sp>
          <p:nvSpPr>
            <p:cNvPr id="11301" name="TextBox 41"/>
            <p:cNvSpPr txBox="1">
              <a:spLocks noChangeArrowheads="1"/>
            </p:cNvSpPr>
            <p:nvPr/>
          </p:nvSpPr>
          <p:spPr bwMode="auto">
            <a:xfrm>
              <a:off x="5326063" y="5170488"/>
              <a:ext cx="1428750" cy="398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b="1"/>
                <a:t>Regional </a:t>
              </a:r>
            </a:p>
            <a:p>
              <a:r>
                <a:rPr lang="en-GB" sz="1000" b="1"/>
                <a:t>Management</a:t>
              </a:r>
            </a:p>
          </p:txBody>
        </p:sp>
        <p:sp>
          <p:nvSpPr>
            <p:cNvPr id="11302" name="TextBox 51"/>
            <p:cNvSpPr txBox="1">
              <a:spLocks noChangeArrowheads="1"/>
            </p:cNvSpPr>
            <p:nvPr/>
          </p:nvSpPr>
          <p:spPr bwMode="auto">
            <a:xfrm>
              <a:off x="6586538" y="5170488"/>
              <a:ext cx="1428750" cy="398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b="1"/>
                <a:t>National </a:t>
              </a:r>
            </a:p>
            <a:p>
              <a:r>
                <a:rPr lang="en-GB" sz="1000" b="1"/>
                <a:t>Affiliates</a:t>
              </a:r>
            </a:p>
          </p:txBody>
        </p:sp>
        <p:sp>
          <p:nvSpPr>
            <p:cNvPr id="11303" name="TextBox 55"/>
            <p:cNvSpPr txBox="1">
              <a:spLocks noChangeArrowheads="1"/>
            </p:cNvSpPr>
            <p:nvPr/>
          </p:nvSpPr>
          <p:spPr bwMode="auto">
            <a:xfrm>
              <a:off x="7740650" y="5092700"/>
              <a:ext cx="1428750" cy="55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b="1"/>
                <a:t>Local </a:t>
              </a:r>
            </a:p>
            <a:p>
              <a:r>
                <a:rPr lang="en-GB" sz="1000" b="1"/>
                <a:t>Account </a:t>
              </a:r>
            </a:p>
            <a:p>
              <a:r>
                <a:rPr lang="en-GB" sz="1000" b="1"/>
                <a:t>Managers</a:t>
              </a:r>
            </a:p>
          </p:txBody>
        </p:sp>
        <p:sp>
          <p:nvSpPr>
            <p:cNvPr id="369" name="TextBox 368"/>
            <p:cNvSpPr txBox="1"/>
            <p:nvPr/>
          </p:nvSpPr>
          <p:spPr>
            <a:xfrm>
              <a:off x="3124200" y="5715000"/>
              <a:ext cx="3172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Internal </a:t>
              </a:r>
              <a:r>
                <a:rPr lang="en-GB" dirty="0" err="1" smtClean="0"/>
                <a:t>pharma</a:t>
              </a:r>
              <a:r>
                <a:rPr lang="en-GB" dirty="0" smtClean="0"/>
                <a:t> stakeholders</a:t>
              </a:r>
              <a:endParaRPr lang="en-GB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8625" y="1524000"/>
            <a:ext cx="8607425" cy="966788"/>
            <a:chOff x="428625" y="1524000"/>
            <a:chExt cx="8607425" cy="966788"/>
          </a:xfrm>
        </p:grpSpPr>
        <p:sp>
          <p:nvSpPr>
            <p:cNvPr id="11276" name="Pentagon 72"/>
            <p:cNvSpPr>
              <a:spLocks noChangeArrowheads="1"/>
            </p:cNvSpPr>
            <p:nvPr/>
          </p:nvSpPr>
          <p:spPr bwMode="auto">
            <a:xfrm>
              <a:off x="482600" y="1981200"/>
              <a:ext cx="893763" cy="488950"/>
            </a:xfrm>
            <a:prstGeom prst="homePlate">
              <a:avLst>
                <a:gd name="adj" fmla="val 49997"/>
              </a:avLst>
            </a:prstGeom>
            <a:solidFill>
              <a:srgbClr val="FAA61A"/>
            </a:solidFill>
            <a:ln w="9525">
              <a:noFill/>
              <a:miter lim="800000"/>
              <a:headEnd/>
              <a:tailEnd/>
            </a:ln>
          </p:spPr>
          <p:txBody>
            <a:bodyPr lIns="18000" rIns="18000" anchor="ctr"/>
            <a:lstStyle/>
            <a:p>
              <a:pPr>
                <a:spcBef>
                  <a:spcPct val="20000"/>
                </a:spcBef>
                <a:buClr>
                  <a:schemeClr val="tx2"/>
                </a:buClr>
              </a:pPr>
              <a:endParaRPr lang="en-US" sz="1600"/>
            </a:p>
          </p:txBody>
        </p:sp>
        <p:sp>
          <p:nvSpPr>
            <p:cNvPr id="11277" name="Chevron 70"/>
            <p:cNvSpPr>
              <a:spLocks noChangeArrowheads="1"/>
            </p:cNvSpPr>
            <p:nvPr/>
          </p:nvSpPr>
          <p:spPr bwMode="auto">
            <a:xfrm>
              <a:off x="1239838" y="1981200"/>
              <a:ext cx="971550" cy="488950"/>
            </a:xfrm>
            <a:prstGeom prst="chevron">
              <a:avLst>
                <a:gd name="adj" fmla="val 49951"/>
              </a:avLst>
            </a:prstGeom>
            <a:solidFill>
              <a:srgbClr val="FAA61A"/>
            </a:solidFill>
            <a:ln w="9525">
              <a:noFill/>
              <a:miter lim="800000"/>
              <a:headEnd/>
              <a:tailEnd/>
            </a:ln>
          </p:spPr>
          <p:txBody>
            <a:bodyPr lIns="18000" rIns="18000" anchor="ctr"/>
            <a:lstStyle/>
            <a:p>
              <a:pPr>
                <a:spcBef>
                  <a:spcPct val="20000"/>
                </a:spcBef>
                <a:buClr>
                  <a:schemeClr val="tx2"/>
                </a:buClr>
              </a:pPr>
              <a:endParaRPr lang="en-US" sz="1600"/>
            </a:p>
          </p:txBody>
        </p:sp>
        <p:sp>
          <p:nvSpPr>
            <p:cNvPr id="11278" name="Chevron 68"/>
            <p:cNvSpPr>
              <a:spLocks noChangeArrowheads="1"/>
            </p:cNvSpPr>
            <p:nvPr/>
          </p:nvSpPr>
          <p:spPr bwMode="auto">
            <a:xfrm>
              <a:off x="2941638" y="1981200"/>
              <a:ext cx="1046162" cy="488950"/>
            </a:xfrm>
            <a:prstGeom prst="chevron">
              <a:avLst>
                <a:gd name="adj" fmla="val 49994"/>
              </a:avLst>
            </a:prstGeom>
            <a:solidFill>
              <a:srgbClr val="FAA61A"/>
            </a:solidFill>
            <a:ln w="9525">
              <a:noFill/>
              <a:miter lim="800000"/>
              <a:headEnd/>
              <a:tailEnd/>
            </a:ln>
          </p:spPr>
          <p:txBody>
            <a:bodyPr lIns="18000" rIns="18000" anchor="ctr"/>
            <a:lstStyle/>
            <a:p>
              <a:pPr>
                <a:spcBef>
                  <a:spcPct val="20000"/>
                </a:spcBef>
                <a:buClr>
                  <a:schemeClr val="tx2"/>
                </a:buClr>
              </a:pPr>
              <a:endParaRPr lang="en-US" sz="1600"/>
            </a:p>
          </p:txBody>
        </p:sp>
        <p:sp>
          <p:nvSpPr>
            <p:cNvPr id="11279" name="Chevron 67"/>
            <p:cNvSpPr>
              <a:spLocks noChangeArrowheads="1"/>
            </p:cNvSpPr>
            <p:nvPr/>
          </p:nvSpPr>
          <p:spPr bwMode="auto">
            <a:xfrm>
              <a:off x="3860800" y="1974850"/>
              <a:ext cx="1146175" cy="515938"/>
            </a:xfrm>
            <a:prstGeom prst="chevron">
              <a:avLst>
                <a:gd name="adj" fmla="val 47382"/>
              </a:avLst>
            </a:prstGeom>
            <a:solidFill>
              <a:srgbClr val="FAA61A"/>
            </a:solidFill>
            <a:ln w="9525">
              <a:noFill/>
              <a:miter lim="800000"/>
              <a:headEnd/>
              <a:tailEnd/>
            </a:ln>
          </p:spPr>
          <p:txBody>
            <a:bodyPr lIns="18000" rIns="18000" anchor="ctr"/>
            <a:lstStyle/>
            <a:p>
              <a:pPr>
                <a:spcBef>
                  <a:spcPct val="20000"/>
                </a:spcBef>
                <a:buClr>
                  <a:schemeClr val="tx2"/>
                </a:buClr>
              </a:pPr>
              <a:endParaRPr lang="en-US" sz="1600"/>
            </a:p>
          </p:txBody>
        </p:sp>
        <p:sp>
          <p:nvSpPr>
            <p:cNvPr id="11280" name="Chevron 66"/>
            <p:cNvSpPr>
              <a:spLocks noChangeArrowheads="1"/>
            </p:cNvSpPr>
            <p:nvPr/>
          </p:nvSpPr>
          <p:spPr bwMode="auto">
            <a:xfrm>
              <a:off x="4891088" y="1981200"/>
              <a:ext cx="1146175" cy="488950"/>
            </a:xfrm>
            <a:prstGeom prst="chevron">
              <a:avLst>
                <a:gd name="adj" fmla="val 49998"/>
              </a:avLst>
            </a:prstGeom>
            <a:solidFill>
              <a:srgbClr val="FAA61A"/>
            </a:solidFill>
            <a:ln w="9525">
              <a:noFill/>
              <a:miter lim="800000"/>
              <a:headEnd/>
              <a:tailEnd/>
            </a:ln>
          </p:spPr>
          <p:txBody>
            <a:bodyPr lIns="18000" rIns="18000" anchor="ctr"/>
            <a:lstStyle/>
            <a:p>
              <a:pPr>
                <a:spcBef>
                  <a:spcPct val="20000"/>
                </a:spcBef>
                <a:buClr>
                  <a:schemeClr val="tx2"/>
                </a:buClr>
              </a:pPr>
              <a:endParaRPr lang="en-US" sz="1600"/>
            </a:p>
          </p:txBody>
        </p:sp>
        <p:sp>
          <p:nvSpPr>
            <p:cNvPr id="11281" name="Chevron 65"/>
            <p:cNvSpPr>
              <a:spLocks noChangeArrowheads="1"/>
            </p:cNvSpPr>
            <p:nvPr/>
          </p:nvSpPr>
          <p:spPr bwMode="auto">
            <a:xfrm>
              <a:off x="5905500" y="1981200"/>
              <a:ext cx="1144588" cy="488950"/>
            </a:xfrm>
            <a:prstGeom prst="chevron">
              <a:avLst>
                <a:gd name="adj" fmla="val 49929"/>
              </a:avLst>
            </a:prstGeom>
            <a:solidFill>
              <a:srgbClr val="FAA61A"/>
            </a:solidFill>
            <a:ln w="9525">
              <a:noFill/>
              <a:miter lim="800000"/>
              <a:headEnd/>
              <a:tailEnd/>
            </a:ln>
          </p:spPr>
          <p:txBody>
            <a:bodyPr lIns="18000" rIns="18000" anchor="ctr"/>
            <a:lstStyle/>
            <a:p>
              <a:pPr>
                <a:spcBef>
                  <a:spcPct val="20000"/>
                </a:spcBef>
                <a:buClr>
                  <a:schemeClr val="tx2"/>
                </a:buClr>
              </a:pPr>
              <a:endParaRPr lang="en-US" sz="1600"/>
            </a:p>
          </p:txBody>
        </p:sp>
        <p:sp>
          <p:nvSpPr>
            <p:cNvPr id="11282" name="Chevron 52"/>
            <p:cNvSpPr>
              <a:spLocks noChangeArrowheads="1"/>
            </p:cNvSpPr>
            <p:nvPr/>
          </p:nvSpPr>
          <p:spPr bwMode="auto">
            <a:xfrm>
              <a:off x="6919913" y="1981200"/>
              <a:ext cx="1098550" cy="488950"/>
            </a:xfrm>
            <a:prstGeom prst="chevron">
              <a:avLst>
                <a:gd name="adj" fmla="val 49876"/>
              </a:avLst>
            </a:prstGeom>
            <a:solidFill>
              <a:srgbClr val="FAA61A"/>
            </a:solidFill>
            <a:ln w="9525">
              <a:noFill/>
              <a:miter lim="800000"/>
              <a:headEnd/>
              <a:tailEnd/>
            </a:ln>
          </p:spPr>
          <p:txBody>
            <a:bodyPr lIns="18000" rIns="18000" anchor="ctr"/>
            <a:lstStyle/>
            <a:p>
              <a:pPr>
                <a:spcBef>
                  <a:spcPct val="20000"/>
                </a:spcBef>
                <a:buClr>
                  <a:schemeClr val="tx2"/>
                </a:buClr>
              </a:pPr>
              <a:endParaRPr lang="en-US" sz="1600"/>
            </a:p>
          </p:txBody>
        </p:sp>
        <p:sp>
          <p:nvSpPr>
            <p:cNvPr id="11283" name="Chevron 50"/>
            <p:cNvSpPr>
              <a:spLocks noChangeArrowheads="1"/>
            </p:cNvSpPr>
            <p:nvPr/>
          </p:nvSpPr>
          <p:spPr bwMode="auto">
            <a:xfrm>
              <a:off x="7891463" y="1981200"/>
              <a:ext cx="1144587" cy="488950"/>
            </a:xfrm>
            <a:prstGeom prst="chevron">
              <a:avLst>
                <a:gd name="adj" fmla="val 49929"/>
              </a:avLst>
            </a:prstGeom>
            <a:solidFill>
              <a:srgbClr val="FAA61A"/>
            </a:solidFill>
            <a:ln w="9525">
              <a:noFill/>
              <a:miter lim="800000"/>
              <a:headEnd/>
              <a:tailEnd/>
            </a:ln>
          </p:spPr>
          <p:txBody>
            <a:bodyPr lIns="18000" rIns="18000" anchor="ctr"/>
            <a:lstStyle/>
            <a:p>
              <a:pPr>
                <a:spcBef>
                  <a:spcPct val="20000"/>
                </a:spcBef>
                <a:buClr>
                  <a:schemeClr val="tx2"/>
                </a:buClr>
              </a:pPr>
              <a:endParaRPr lang="en-US" sz="1600"/>
            </a:p>
          </p:txBody>
        </p:sp>
        <p:sp>
          <p:nvSpPr>
            <p:cNvPr id="11284" name="TextBox 44"/>
            <p:cNvSpPr txBox="1">
              <a:spLocks noChangeArrowheads="1"/>
            </p:cNvSpPr>
            <p:nvPr/>
          </p:nvSpPr>
          <p:spPr bwMode="auto">
            <a:xfrm>
              <a:off x="428625" y="2101850"/>
              <a:ext cx="13716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b="1"/>
                <a:t>Population</a:t>
              </a:r>
            </a:p>
          </p:txBody>
        </p:sp>
        <p:sp>
          <p:nvSpPr>
            <p:cNvPr id="11285" name="TextBox 46"/>
            <p:cNvSpPr txBox="1">
              <a:spLocks noChangeArrowheads="1"/>
            </p:cNvSpPr>
            <p:nvPr/>
          </p:nvSpPr>
          <p:spPr bwMode="auto">
            <a:xfrm>
              <a:off x="4046538" y="2028825"/>
              <a:ext cx="108585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b="1"/>
                <a:t>Healthcare</a:t>
              </a:r>
            </a:p>
            <a:p>
              <a:r>
                <a:rPr lang="en-GB" sz="1000" b="1"/>
                <a:t>Providers</a:t>
              </a:r>
            </a:p>
          </p:txBody>
        </p:sp>
        <p:sp>
          <p:nvSpPr>
            <p:cNvPr id="11286" name="TextBox 48"/>
            <p:cNvSpPr txBox="1">
              <a:spLocks noChangeArrowheads="1"/>
            </p:cNvSpPr>
            <p:nvPr/>
          </p:nvSpPr>
          <p:spPr bwMode="auto">
            <a:xfrm>
              <a:off x="6076950" y="2084388"/>
              <a:ext cx="1328738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b="1"/>
                <a:t>Practitioners</a:t>
              </a:r>
            </a:p>
          </p:txBody>
        </p:sp>
        <p:sp>
          <p:nvSpPr>
            <p:cNvPr id="11287" name="TextBox 29"/>
            <p:cNvSpPr txBox="1">
              <a:spLocks noChangeArrowheads="1"/>
            </p:cNvSpPr>
            <p:nvPr/>
          </p:nvSpPr>
          <p:spPr bwMode="auto">
            <a:xfrm>
              <a:off x="1385888" y="2092325"/>
              <a:ext cx="108585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b="1" dirty="0"/>
                <a:t>Politicians</a:t>
              </a:r>
            </a:p>
          </p:txBody>
        </p:sp>
        <p:grpSp>
          <p:nvGrpSpPr>
            <p:cNvPr id="11288" name="Group 54"/>
            <p:cNvGrpSpPr>
              <a:grpSpLocks/>
            </p:cNvGrpSpPr>
            <p:nvPr/>
          </p:nvGrpSpPr>
          <p:grpSpPr bwMode="auto">
            <a:xfrm>
              <a:off x="2089150" y="1982788"/>
              <a:ext cx="1206500" cy="488950"/>
              <a:chOff x="2256517" y="1122136"/>
              <a:chExt cx="1206502" cy="488950"/>
            </a:xfrm>
          </p:grpSpPr>
          <p:sp>
            <p:nvSpPr>
              <p:cNvPr id="11629" name="Chevron 70"/>
              <p:cNvSpPr>
                <a:spLocks noChangeArrowheads="1"/>
              </p:cNvSpPr>
              <p:nvPr/>
            </p:nvSpPr>
            <p:spPr bwMode="auto">
              <a:xfrm>
                <a:off x="2256517" y="1122136"/>
                <a:ext cx="971550" cy="488950"/>
              </a:xfrm>
              <a:prstGeom prst="chevron">
                <a:avLst>
                  <a:gd name="adj" fmla="val 49951"/>
                </a:avLst>
              </a:prstGeom>
              <a:solidFill>
                <a:srgbClr val="FAA61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8000" rIns="18000" anchor="ctr"/>
              <a:lstStyle/>
              <a:p>
                <a:pPr>
                  <a:spcBef>
                    <a:spcPct val="20000"/>
                  </a:spcBef>
                  <a:buClr>
                    <a:schemeClr val="tx2"/>
                  </a:buClr>
                </a:pPr>
                <a:endParaRPr lang="en-US" sz="1600"/>
              </a:p>
            </p:txBody>
          </p:sp>
          <p:sp>
            <p:nvSpPr>
              <p:cNvPr id="11630" name="TextBox 47"/>
              <p:cNvSpPr txBox="1">
                <a:spLocks noChangeArrowheads="1"/>
              </p:cNvSpPr>
              <p:nvPr/>
            </p:nvSpPr>
            <p:spPr bwMode="auto">
              <a:xfrm>
                <a:off x="2462894" y="1161143"/>
                <a:ext cx="1000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1000" b="1"/>
                  <a:t>Public</a:t>
                </a:r>
              </a:p>
              <a:p>
                <a:r>
                  <a:rPr lang="en-GB" sz="1000" b="1"/>
                  <a:t>Bodies</a:t>
                </a:r>
              </a:p>
            </p:txBody>
          </p:sp>
        </p:grpSp>
        <p:sp>
          <p:nvSpPr>
            <p:cNvPr id="11289" name="TextBox 30"/>
            <p:cNvSpPr txBox="1">
              <a:spLocks noChangeArrowheads="1"/>
            </p:cNvSpPr>
            <p:nvPr/>
          </p:nvSpPr>
          <p:spPr bwMode="auto">
            <a:xfrm>
              <a:off x="3113088" y="2087563"/>
              <a:ext cx="1143000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b="1"/>
                <a:t>Purchasers</a:t>
              </a:r>
            </a:p>
          </p:txBody>
        </p:sp>
        <p:sp>
          <p:nvSpPr>
            <p:cNvPr id="11290" name="TextBox 33"/>
            <p:cNvSpPr txBox="1">
              <a:spLocks noChangeArrowheads="1"/>
            </p:cNvSpPr>
            <p:nvPr/>
          </p:nvSpPr>
          <p:spPr bwMode="auto">
            <a:xfrm>
              <a:off x="5100638" y="2098675"/>
              <a:ext cx="108585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b="1"/>
                <a:t>Physicians</a:t>
              </a:r>
            </a:p>
          </p:txBody>
        </p:sp>
        <p:sp>
          <p:nvSpPr>
            <p:cNvPr id="11291" name="TextBox 34"/>
            <p:cNvSpPr txBox="1">
              <a:spLocks noChangeArrowheads="1"/>
            </p:cNvSpPr>
            <p:nvPr/>
          </p:nvSpPr>
          <p:spPr bwMode="auto">
            <a:xfrm>
              <a:off x="7089775" y="2087563"/>
              <a:ext cx="99997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000" b="1" dirty="0"/>
                <a:t>Pharmacists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508920" y="1524000"/>
              <a:ext cx="2403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External stakeholders</a:t>
              </a:r>
              <a:endParaRPr lang="en-GB" dirty="0"/>
            </a:p>
          </p:txBody>
        </p:sp>
        <p:sp>
          <p:nvSpPr>
            <p:cNvPr id="371" name="TextBox 34"/>
            <p:cNvSpPr txBox="1">
              <a:spLocks noChangeArrowheads="1"/>
            </p:cNvSpPr>
            <p:nvPr/>
          </p:nvSpPr>
          <p:spPr bwMode="auto">
            <a:xfrm>
              <a:off x="8153400" y="2087563"/>
              <a:ext cx="801316" cy="2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000" b="1" dirty="0" smtClean="0"/>
                <a:t>Patients</a:t>
              </a:r>
              <a:endParaRPr lang="en-GB" sz="1000" b="1" dirty="0"/>
            </a:p>
          </p:txBody>
        </p:sp>
      </p:grp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Pharma</a:t>
            </a:r>
            <a:r>
              <a:rPr lang="en-GB" dirty="0" smtClean="0"/>
              <a:t> ‘market access’</a:t>
            </a:r>
          </a:p>
        </p:txBody>
      </p:sp>
      <p:sp>
        <p:nvSpPr>
          <p:cNvPr id="11293" name="Isosceles Triangle 220"/>
          <p:cNvSpPr>
            <a:spLocks noChangeArrowheads="1"/>
          </p:cNvSpPr>
          <p:nvPr/>
        </p:nvSpPr>
        <p:spPr bwMode="auto">
          <a:xfrm>
            <a:off x="4052888" y="2463800"/>
            <a:ext cx="785812" cy="714375"/>
          </a:xfrm>
          <a:prstGeom prst="triangle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−"/>
            </a:pPr>
            <a:endParaRPr lang="en-US" sz="1400"/>
          </a:p>
        </p:txBody>
      </p:sp>
      <p:sp>
        <p:nvSpPr>
          <p:cNvPr id="11294" name="Isosceles Triangle 221"/>
          <p:cNvSpPr>
            <a:spLocks noChangeArrowheads="1"/>
          </p:cNvSpPr>
          <p:nvPr/>
        </p:nvSpPr>
        <p:spPr bwMode="auto">
          <a:xfrm>
            <a:off x="7767638" y="3495675"/>
            <a:ext cx="714375" cy="571500"/>
          </a:xfrm>
          <a:prstGeom prst="triangle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−"/>
            </a:pPr>
            <a:endParaRPr lang="en-US" sz="1400"/>
          </a:p>
        </p:txBody>
      </p:sp>
      <p:grpSp>
        <p:nvGrpSpPr>
          <p:cNvPr id="6" name="Group 5"/>
          <p:cNvGrpSpPr/>
          <p:nvPr/>
        </p:nvGrpSpPr>
        <p:grpSpPr>
          <a:xfrm>
            <a:off x="376238" y="2470150"/>
            <a:ext cx="8426450" cy="2651125"/>
            <a:chOff x="376238" y="2470150"/>
            <a:chExt cx="8426450" cy="2651125"/>
          </a:xfrm>
        </p:grpSpPr>
        <p:sp>
          <p:nvSpPr>
            <p:cNvPr id="11274" name="Flowchart: Merge 10"/>
            <p:cNvSpPr>
              <a:spLocks noChangeArrowheads="1"/>
            </p:cNvSpPr>
            <p:nvPr/>
          </p:nvSpPr>
          <p:spPr bwMode="auto">
            <a:xfrm>
              <a:off x="1212850" y="2470150"/>
              <a:ext cx="7589838" cy="838200"/>
            </a:xfrm>
            <a:prstGeom prst="flowChartMerge">
              <a:avLst/>
            </a:prstGeom>
            <a:solidFill>
              <a:srgbClr val="00A65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indent="-28575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−"/>
              </a:pPr>
              <a:endParaRPr lang="en-US" sz="1400"/>
            </a:p>
          </p:txBody>
        </p:sp>
        <p:sp>
          <p:nvSpPr>
            <p:cNvPr id="11275" name="Flowchart: Merge 11"/>
            <p:cNvSpPr>
              <a:spLocks noChangeArrowheads="1"/>
            </p:cNvSpPr>
            <p:nvPr/>
          </p:nvSpPr>
          <p:spPr bwMode="auto">
            <a:xfrm flipV="1">
              <a:off x="376238" y="4249738"/>
              <a:ext cx="8181975" cy="871537"/>
            </a:xfrm>
            <a:prstGeom prst="flowChartMerge">
              <a:avLst/>
            </a:prstGeom>
            <a:solidFill>
              <a:srgbClr val="00A65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indent="-28575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−"/>
              </a:pPr>
              <a:endParaRPr lang="en-US" sz="1400"/>
            </a:p>
          </p:txBody>
        </p:sp>
        <p:sp>
          <p:nvSpPr>
            <p:cNvPr id="11295" name="Isosceles Triangle 222"/>
            <p:cNvSpPr>
              <a:spLocks noChangeArrowheads="1"/>
            </p:cNvSpPr>
            <p:nvPr/>
          </p:nvSpPr>
          <p:spPr bwMode="auto">
            <a:xfrm flipH="1" flipV="1">
              <a:off x="2124075" y="2470150"/>
              <a:ext cx="2714625" cy="846138"/>
            </a:xfrm>
            <a:prstGeom prst="triangle">
              <a:avLst>
                <a:gd name="adj" fmla="val 9616"/>
              </a:avLst>
            </a:prstGeom>
            <a:solidFill>
              <a:srgbClr val="00A65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indent="-28575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−"/>
              </a:pPr>
              <a:endParaRPr lang="en-US" sz="1400"/>
            </a:p>
          </p:txBody>
        </p:sp>
        <p:sp>
          <p:nvSpPr>
            <p:cNvPr id="11296" name="Isosceles Triangle 223"/>
            <p:cNvSpPr>
              <a:spLocks noChangeArrowheads="1"/>
            </p:cNvSpPr>
            <p:nvPr/>
          </p:nvSpPr>
          <p:spPr bwMode="auto">
            <a:xfrm>
              <a:off x="2695575" y="4192588"/>
              <a:ext cx="5857875" cy="928687"/>
            </a:xfrm>
            <a:prstGeom prst="triangle">
              <a:avLst>
                <a:gd name="adj" fmla="val 29620"/>
              </a:avLst>
            </a:prstGeom>
            <a:solidFill>
              <a:srgbClr val="00A65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indent="-28575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−"/>
              </a:pPr>
              <a:endParaRPr lang="en-US" sz="1400"/>
            </a:p>
          </p:txBody>
        </p:sp>
        <p:sp>
          <p:nvSpPr>
            <p:cNvPr id="46" name="Oval 45"/>
            <p:cNvSpPr/>
            <p:nvPr/>
          </p:nvSpPr>
          <p:spPr>
            <a:xfrm>
              <a:off x="3738563" y="3059113"/>
              <a:ext cx="1682750" cy="144938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GB" sz="1600" b="1" dirty="0" smtClean="0">
                  <a:solidFill>
                    <a:schemeClr val="tx1"/>
                  </a:solidFill>
                </a:rPr>
                <a:t>Market Access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305" name="Group 104"/>
          <p:cNvGrpSpPr>
            <a:grpSpLocks/>
          </p:cNvGrpSpPr>
          <p:nvPr/>
        </p:nvGrpSpPr>
        <p:grpSpPr bwMode="auto">
          <a:xfrm>
            <a:off x="179388" y="2979738"/>
            <a:ext cx="1239837" cy="1677987"/>
            <a:chOff x="-525463" y="-730250"/>
            <a:chExt cx="9577388" cy="7404100"/>
          </a:xfrm>
        </p:grpSpPr>
        <p:sp>
          <p:nvSpPr>
            <p:cNvPr id="11576" name="Freeform 8"/>
            <p:cNvSpPr>
              <a:spLocks/>
            </p:cNvSpPr>
            <p:nvPr/>
          </p:nvSpPr>
          <p:spPr bwMode="auto">
            <a:xfrm>
              <a:off x="6846888" y="-681038"/>
              <a:ext cx="1136650" cy="1439863"/>
            </a:xfrm>
            <a:custGeom>
              <a:avLst/>
              <a:gdLst>
                <a:gd name="T0" fmla="*/ 0 w 716"/>
                <a:gd name="T1" fmla="*/ 352822002 h 907"/>
                <a:gd name="T2" fmla="*/ 63003116 w 716"/>
                <a:gd name="T3" fmla="*/ 302418873 h 907"/>
                <a:gd name="T4" fmla="*/ 168851255 w 716"/>
                <a:gd name="T5" fmla="*/ 231854492 h 907"/>
                <a:gd name="T6" fmla="*/ 292338125 w 716"/>
                <a:gd name="T7" fmla="*/ 161290062 h 907"/>
                <a:gd name="T8" fmla="*/ 383063719 w 716"/>
                <a:gd name="T9" fmla="*/ 110886933 h 907"/>
                <a:gd name="T10" fmla="*/ 473789412 w 716"/>
                <a:gd name="T11" fmla="*/ 80645031 h 907"/>
                <a:gd name="T12" fmla="*/ 582155300 w 716"/>
                <a:gd name="T13" fmla="*/ 40322516 h 907"/>
                <a:gd name="T14" fmla="*/ 688003414 w 716"/>
                <a:gd name="T15" fmla="*/ 20161258 h 907"/>
                <a:gd name="T16" fmla="*/ 811490234 w 716"/>
                <a:gd name="T17" fmla="*/ 0 h 907"/>
                <a:gd name="T18" fmla="*/ 947578824 w 716"/>
                <a:gd name="T19" fmla="*/ 0 h 907"/>
                <a:gd name="T20" fmla="*/ 1071065644 w 716"/>
                <a:gd name="T21" fmla="*/ 10080629 h 907"/>
                <a:gd name="T22" fmla="*/ 1207154035 w 716"/>
                <a:gd name="T23" fmla="*/ 30241890 h 907"/>
                <a:gd name="T24" fmla="*/ 1345763375 w 716"/>
                <a:gd name="T25" fmla="*/ 80645031 h 907"/>
                <a:gd name="T26" fmla="*/ 1481851767 w 716"/>
                <a:gd name="T27" fmla="*/ 141128811 h 907"/>
                <a:gd name="T28" fmla="*/ 1559977377 w 716"/>
                <a:gd name="T29" fmla="*/ 211693241 h 907"/>
                <a:gd name="T30" fmla="*/ 1605340174 w 716"/>
                <a:gd name="T31" fmla="*/ 262096370 h 907"/>
                <a:gd name="T32" fmla="*/ 1650702972 w 716"/>
                <a:gd name="T33" fmla="*/ 312499499 h 907"/>
                <a:gd name="T34" fmla="*/ 1680945233 w 716"/>
                <a:gd name="T35" fmla="*/ 372983253 h 907"/>
                <a:gd name="T36" fmla="*/ 1711187098 w 716"/>
                <a:gd name="T37" fmla="*/ 430947745 h 907"/>
                <a:gd name="T38" fmla="*/ 1743948324 w 716"/>
                <a:gd name="T39" fmla="*/ 511592751 h 907"/>
                <a:gd name="T40" fmla="*/ 1759069256 w 716"/>
                <a:gd name="T41" fmla="*/ 572076506 h 907"/>
                <a:gd name="T42" fmla="*/ 1774190189 w 716"/>
                <a:gd name="T43" fmla="*/ 642640886 h 907"/>
                <a:gd name="T44" fmla="*/ 1789311121 w 716"/>
                <a:gd name="T45" fmla="*/ 723285892 h 907"/>
                <a:gd name="T46" fmla="*/ 1789311121 w 716"/>
                <a:gd name="T47" fmla="*/ 793850273 h 907"/>
                <a:gd name="T48" fmla="*/ 1804432053 w 716"/>
                <a:gd name="T49" fmla="*/ 871974527 h 907"/>
                <a:gd name="T50" fmla="*/ 1804432053 w 716"/>
                <a:gd name="T51" fmla="*/ 952619534 h 907"/>
                <a:gd name="T52" fmla="*/ 1804432053 w 716"/>
                <a:gd name="T53" fmla="*/ 1033264540 h 907"/>
                <a:gd name="T54" fmla="*/ 1804432053 w 716"/>
                <a:gd name="T55" fmla="*/ 1103828921 h 907"/>
                <a:gd name="T56" fmla="*/ 1789311121 w 716"/>
                <a:gd name="T57" fmla="*/ 1184473927 h 907"/>
                <a:gd name="T58" fmla="*/ 1774190189 w 716"/>
                <a:gd name="T59" fmla="*/ 1252518945 h 907"/>
                <a:gd name="T60" fmla="*/ 1774190189 w 716"/>
                <a:gd name="T61" fmla="*/ 1323083325 h 907"/>
                <a:gd name="T62" fmla="*/ 1759069256 w 716"/>
                <a:gd name="T63" fmla="*/ 1403728331 h 907"/>
                <a:gd name="T64" fmla="*/ 1743948324 w 716"/>
                <a:gd name="T65" fmla="*/ 1474292712 h 907"/>
                <a:gd name="T66" fmla="*/ 1726308030 w 716"/>
                <a:gd name="T67" fmla="*/ 1534776467 h 907"/>
                <a:gd name="T68" fmla="*/ 1726308030 w 716"/>
                <a:gd name="T69" fmla="*/ 1595260221 h 907"/>
                <a:gd name="T70" fmla="*/ 1711187098 w 716"/>
                <a:gd name="T71" fmla="*/ 1653223026 h 907"/>
                <a:gd name="T72" fmla="*/ 1680945233 w 716"/>
                <a:gd name="T73" fmla="*/ 1733868429 h 907"/>
                <a:gd name="T74" fmla="*/ 1665824301 w 716"/>
                <a:gd name="T75" fmla="*/ 1814513435 h 907"/>
                <a:gd name="T76" fmla="*/ 1650702972 w 716"/>
                <a:gd name="T77" fmla="*/ 1874997190 h 907"/>
                <a:gd name="T78" fmla="*/ 1635582039 w 716"/>
                <a:gd name="T79" fmla="*/ 1915319693 h 907"/>
                <a:gd name="T80" fmla="*/ 1635582039 w 716"/>
                <a:gd name="T81" fmla="*/ 1925400319 h 907"/>
                <a:gd name="T82" fmla="*/ 1605340174 w 716"/>
                <a:gd name="T83" fmla="*/ 1955642196 h 907"/>
                <a:gd name="T84" fmla="*/ 1544856445 w 716"/>
                <a:gd name="T85" fmla="*/ 2006045325 h 907"/>
                <a:gd name="T86" fmla="*/ 1466730834 w 716"/>
                <a:gd name="T87" fmla="*/ 2066529080 h 907"/>
                <a:gd name="T88" fmla="*/ 1360884308 w 716"/>
                <a:gd name="T89" fmla="*/ 2134574098 h 907"/>
                <a:gd name="T90" fmla="*/ 1255037781 w 716"/>
                <a:gd name="T91" fmla="*/ 2147483647 h 907"/>
                <a:gd name="T92" fmla="*/ 1146670306 w 716"/>
                <a:gd name="T93" fmla="*/ 2147483647 h 907"/>
                <a:gd name="T94" fmla="*/ 1040823779 w 716"/>
                <a:gd name="T95" fmla="*/ 2147483647 h 907"/>
                <a:gd name="T96" fmla="*/ 902216027 w 716"/>
                <a:gd name="T97" fmla="*/ 2147483647 h 907"/>
                <a:gd name="T98" fmla="*/ 0 w 716"/>
                <a:gd name="T99" fmla="*/ 362902628 h 9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6"/>
                <a:gd name="T151" fmla="*/ 0 h 907"/>
                <a:gd name="T152" fmla="*/ 716 w 716"/>
                <a:gd name="T153" fmla="*/ 907 h 9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6" h="907">
                  <a:moveTo>
                    <a:pt x="0" y="144"/>
                  </a:moveTo>
                  <a:lnTo>
                    <a:pt x="0" y="140"/>
                  </a:lnTo>
                  <a:lnTo>
                    <a:pt x="12" y="132"/>
                  </a:lnTo>
                  <a:lnTo>
                    <a:pt x="25" y="120"/>
                  </a:lnTo>
                  <a:lnTo>
                    <a:pt x="43" y="108"/>
                  </a:lnTo>
                  <a:lnTo>
                    <a:pt x="67" y="92"/>
                  </a:lnTo>
                  <a:lnTo>
                    <a:pt x="97" y="72"/>
                  </a:lnTo>
                  <a:lnTo>
                    <a:pt x="116" y="64"/>
                  </a:lnTo>
                  <a:lnTo>
                    <a:pt x="128" y="56"/>
                  </a:lnTo>
                  <a:lnTo>
                    <a:pt x="152" y="44"/>
                  </a:lnTo>
                  <a:lnTo>
                    <a:pt x="170" y="40"/>
                  </a:lnTo>
                  <a:lnTo>
                    <a:pt x="188" y="32"/>
                  </a:lnTo>
                  <a:lnTo>
                    <a:pt x="213" y="24"/>
                  </a:lnTo>
                  <a:lnTo>
                    <a:pt x="231" y="16"/>
                  </a:lnTo>
                  <a:lnTo>
                    <a:pt x="255" y="12"/>
                  </a:lnTo>
                  <a:lnTo>
                    <a:pt x="273" y="8"/>
                  </a:lnTo>
                  <a:lnTo>
                    <a:pt x="297" y="4"/>
                  </a:lnTo>
                  <a:lnTo>
                    <a:pt x="322" y="0"/>
                  </a:lnTo>
                  <a:lnTo>
                    <a:pt x="352" y="0"/>
                  </a:lnTo>
                  <a:lnTo>
                    <a:pt x="376" y="0"/>
                  </a:lnTo>
                  <a:lnTo>
                    <a:pt x="401" y="0"/>
                  </a:lnTo>
                  <a:lnTo>
                    <a:pt x="425" y="4"/>
                  </a:lnTo>
                  <a:lnTo>
                    <a:pt x="455" y="8"/>
                  </a:lnTo>
                  <a:lnTo>
                    <a:pt x="479" y="12"/>
                  </a:lnTo>
                  <a:lnTo>
                    <a:pt x="504" y="20"/>
                  </a:lnTo>
                  <a:lnTo>
                    <a:pt x="534" y="32"/>
                  </a:lnTo>
                  <a:lnTo>
                    <a:pt x="564" y="44"/>
                  </a:lnTo>
                  <a:lnTo>
                    <a:pt x="588" y="56"/>
                  </a:lnTo>
                  <a:lnTo>
                    <a:pt x="607" y="72"/>
                  </a:lnTo>
                  <a:lnTo>
                    <a:pt x="619" y="84"/>
                  </a:lnTo>
                  <a:lnTo>
                    <a:pt x="631" y="92"/>
                  </a:lnTo>
                  <a:lnTo>
                    <a:pt x="637" y="104"/>
                  </a:lnTo>
                  <a:lnTo>
                    <a:pt x="649" y="116"/>
                  </a:lnTo>
                  <a:lnTo>
                    <a:pt x="655" y="124"/>
                  </a:lnTo>
                  <a:lnTo>
                    <a:pt x="661" y="136"/>
                  </a:lnTo>
                  <a:lnTo>
                    <a:pt x="667" y="148"/>
                  </a:lnTo>
                  <a:lnTo>
                    <a:pt x="679" y="163"/>
                  </a:lnTo>
                  <a:lnTo>
                    <a:pt x="679" y="171"/>
                  </a:lnTo>
                  <a:lnTo>
                    <a:pt x="685" y="187"/>
                  </a:lnTo>
                  <a:lnTo>
                    <a:pt x="692" y="203"/>
                  </a:lnTo>
                  <a:lnTo>
                    <a:pt x="698" y="215"/>
                  </a:lnTo>
                  <a:lnTo>
                    <a:pt x="698" y="227"/>
                  </a:lnTo>
                  <a:lnTo>
                    <a:pt x="704" y="243"/>
                  </a:lnTo>
                  <a:lnTo>
                    <a:pt x="704" y="255"/>
                  </a:lnTo>
                  <a:lnTo>
                    <a:pt x="710" y="271"/>
                  </a:lnTo>
                  <a:lnTo>
                    <a:pt x="710" y="287"/>
                  </a:lnTo>
                  <a:lnTo>
                    <a:pt x="710" y="299"/>
                  </a:lnTo>
                  <a:lnTo>
                    <a:pt x="710" y="315"/>
                  </a:lnTo>
                  <a:lnTo>
                    <a:pt x="716" y="330"/>
                  </a:lnTo>
                  <a:lnTo>
                    <a:pt x="716" y="346"/>
                  </a:lnTo>
                  <a:lnTo>
                    <a:pt x="716" y="362"/>
                  </a:lnTo>
                  <a:lnTo>
                    <a:pt x="716" y="378"/>
                  </a:lnTo>
                  <a:lnTo>
                    <a:pt x="716" y="394"/>
                  </a:lnTo>
                  <a:lnTo>
                    <a:pt x="716" y="410"/>
                  </a:lnTo>
                  <a:lnTo>
                    <a:pt x="716" y="426"/>
                  </a:lnTo>
                  <a:lnTo>
                    <a:pt x="716" y="438"/>
                  </a:lnTo>
                  <a:lnTo>
                    <a:pt x="716" y="458"/>
                  </a:lnTo>
                  <a:lnTo>
                    <a:pt x="710" y="470"/>
                  </a:lnTo>
                  <a:lnTo>
                    <a:pt x="710" y="486"/>
                  </a:lnTo>
                  <a:lnTo>
                    <a:pt x="704" y="497"/>
                  </a:lnTo>
                  <a:lnTo>
                    <a:pt x="704" y="513"/>
                  </a:lnTo>
                  <a:lnTo>
                    <a:pt x="704" y="525"/>
                  </a:lnTo>
                  <a:lnTo>
                    <a:pt x="698" y="541"/>
                  </a:lnTo>
                  <a:lnTo>
                    <a:pt x="698" y="557"/>
                  </a:lnTo>
                  <a:lnTo>
                    <a:pt x="698" y="569"/>
                  </a:lnTo>
                  <a:lnTo>
                    <a:pt x="692" y="585"/>
                  </a:lnTo>
                  <a:lnTo>
                    <a:pt x="692" y="597"/>
                  </a:lnTo>
                  <a:lnTo>
                    <a:pt x="685" y="609"/>
                  </a:lnTo>
                  <a:lnTo>
                    <a:pt x="685" y="621"/>
                  </a:lnTo>
                  <a:lnTo>
                    <a:pt x="685" y="633"/>
                  </a:lnTo>
                  <a:lnTo>
                    <a:pt x="679" y="645"/>
                  </a:lnTo>
                  <a:lnTo>
                    <a:pt x="679" y="656"/>
                  </a:lnTo>
                  <a:lnTo>
                    <a:pt x="679" y="668"/>
                  </a:lnTo>
                  <a:lnTo>
                    <a:pt x="667" y="688"/>
                  </a:lnTo>
                  <a:lnTo>
                    <a:pt x="667" y="708"/>
                  </a:lnTo>
                  <a:lnTo>
                    <a:pt x="661" y="720"/>
                  </a:lnTo>
                  <a:lnTo>
                    <a:pt x="655" y="736"/>
                  </a:lnTo>
                  <a:lnTo>
                    <a:pt x="655" y="744"/>
                  </a:lnTo>
                  <a:lnTo>
                    <a:pt x="649" y="756"/>
                  </a:lnTo>
                  <a:lnTo>
                    <a:pt x="649" y="760"/>
                  </a:lnTo>
                  <a:lnTo>
                    <a:pt x="649" y="764"/>
                  </a:lnTo>
                  <a:lnTo>
                    <a:pt x="643" y="768"/>
                  </a:lnTo>
                  <a:lnTo>
                    <a:pt x="637" y="776"/>
                  </a:lnTo>
                  <a:lnTo>
                    <a:pt x="625" y="784"/>
                  </a:lnTo>
                  <a:lnTo>
                    <a:pt x="613" y="796"/>
                  </a:lnTo>
                  <a:lnTo>
                    <a:pt x="601" y="808"/>
                  </a:lnTo>
                  <a:lnTo>
                    <a:pt x="582" y="820"/>
                  </a:lnTo>
                  <a:lnTo>
                    <a:pt x="564" y="835"/>
                  </a:lnTo>
                  <a:lnTo>
                    <a:pt x="540" y="847"/>
                  </a:lnTo>
                  <a:lnTo>
                    <a:pt x="522" y="859"/>
                  </a:lnTo>
                  <a:lnTo>
                    <a:pt x="498" y="871"/>
                  </a:lnTo>
                  <a:lnTo>
                    <a:pt x="479" y="883"/>
                  </a:lnTo>
                  <a:lnTo>
                    <a:pt x="455" y="891"/>
                  </a:lnTo>
                  <a:lnTo>
                    <a:pt x="437" y="899"/>
                  </a:lnTo>
                  <a:lnTo>
                    <a:pt x="413" y="903"/>
                  </a:lnTo>
                  <a:lnTo>
                    <a:pt x="394" y="907"/>
                  </a:lnTo>
                  <a:lnTo>
                    <a:pt x="358" y="88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7" name="Freeform 9"/>
            <p:cNvSpPr>
              <a:spLocks/>
            </p:cNvSpPr>
            <p:nvPr/>
          </p:nvSpPr>
          <p:spPr bwMode="auto">
            <a:xfrm>
              <a:off x="6742113" y="-560388"/>
              <a:ext cx="933450" cy="1293813"/>
            </a:xfrm>
            <a:custGeom>
              <a:avLst/>
              <a:gdLst>
                <a:gd name="T0" fmla="*/ 365423397 w 588"/>
                <a:gd name="T1" fmla="*/ 80645032 h 815"/>
                <a:gd name="T2" fmla="*/ 534273102 w 588"/>
                <a:gd name="T3" fmla="*/ 40322516 h 815"/>
                <a:gd name="T4" fmla="*/ 688003363 w 588"/>
                <a:gd name="T5" fmla="*/ 10080629 h 815"/>
                <a:gd name="T6" fmla="*/ 824090156 w 588"/>
                <a:gd name="T7" fmla="*/ 0 h 815"/>
                <a:gd name="T8" fmla="*/ 962699685 w 588"/>
                <a:gd name="T9" fmla="*/ 20161258 h 815"/>
                <a:gd name="T10" fmla="*/ 1083667134 w 588"/>
                <a:gd name="T11" fmla="*/ 70564406 h 815"/>
                <a:gd name="T12" fmla="*/ 1222274877 w 588"/>
                <a:gd name="T13" fmla="*/ 151209438 h 815"/>
                <a:gd name="T14" fmla="*/ 1328122983 w 588"/>
                <a:gd name="T15" fmla="*/ 269657635 h 815"/>
                <a:gd name="T16" fmla="*/ 1388606708 w 588"/>
                <a:gd name="T17" fmla="*/ 380544520 h 815"/>
                <a:gd name="T18" fmla="*/ 1436488863 w 588"/>
                <a:gd name="T19" fmla="*/ 471270252 h 815"/>
                <a:gd name="T20" fmla="*/ 1451609794 w 588"/>
                <a:gd name="T21" fmla="*/ 572076511 h 815"/>
                <a:gd name="T22" fmla="*/ 1466730725 w 588"/>
                <a:gd name="T23" fmla="*/ 670361819 h 815"/>
                <a:gd name="T24" fmla="*/ 1466730725 w 588"/>
                <a:gd name="T25" fmla="*/ 771168078 h 815"/>
                <a:gd name="T26" fmla="*/ 1481851657 w 588"/>
                <a:gd name="T27" fmla="*/ 882055161 h 815"/>
                <a:gd name="T28" fmla="*/ 1481851657 w 588"/>
                <a:gd name="T29" fmla="*/ 982861420 h 815"/>
                <a:gd name="T30" fmla="*/ 1451609794 w 588"/>
                <a:gd name="T31" fmla="*/ 1081148316 h 815"/>
                <a:gd name="T32" fmla="*/ 1436488863 w 588"/>
                <a:gd name="T33" fmla="*/ 1181954575 h 815"/>
                <a:gd name="T34" fmla="*/ 1421367932 w 588"/>
                <a:gd name="T35" fmla="*/ 1282760833 h 815"/>
                <a:gd name="T36" fmla="*/ 1403727639 w 588"/>
                <a:gd name="T37" fmla="*/ 1373486466 h 815"/>
                <a:gd name="T38" fmla="*/ 1373485777 w 588"/>
                <a:gd name="T39" fmla="*/ 1471771775 h 815"/>
                <a:gd name="T40" fmla="*/ 1358364845 w 588"/>
                <a:gd name="T41" fmla="*/ 1552416782 h 815"/>
                <a:gd name="T42" fmla="*/ 1313002052 w 588"/>
                <a:gd name="T43" fmla="*/ 1633061789 h 815"/>
                <a:gd name="T44" fmla="*/ 1297881120 w 588"/>
                <a:gd name="T45" fmla="*/ 1713707193 h 815"/>
                <a:gd name="T46" fmla="*/ 1222274877 w 588"/>
                <a:gd name="T47" fmla="*/ 1854835955 h 815"/>
                <a:gd name="T48" fmla="*/ 1176912083 w 588"/>
                <a:gd name="T49" fmla="*/ 1953122851 h 815"/>
                <a:gd name="T50" fmla="*/ 1113908997 w 588"/>
                <a:gd name="T51" fmla="*/ 2033767858 h 815"/>
                <a:gd name="T52" fmla="*/ 594756826 w 588"/>
                <a:gd name="T53" fmla="*/ 1993445354 h 815"/>
                <a:gd name="T54" fmla="*/ 519152170 w 588"/>
                <a:gd name="T55" fmla="*/ 1993445354 h 815"/>
                <a:gd name="T56" fmla="*/ 365423397 w 588"/>
                <a:gd name="T57" fmla="*/ 1963203477 h 815"/>
                <a:gd name="T58" fmla="*/ 214212498 w 588"/>
                <a:gd name="T59" fmla="*/ 1874997207 h 815"/>
                <a:gd name="T60" fmla="*/ 136088431 w 588"/>
                <a:gd name="T61" fmla="*/ 1794352200 h 815"/>
                <a:gd name="T62" fmla="*/ 75604681 w 588"/>
                <a:gd name="T63" fmla="*/ 1703626567 h 815"/>
                <a:gd name="T64" fmla="*/ 30241875 w 588"/>
                <a:gd name="T65" fmla="*/ 1572578034 h 815"/>
                <a:gd name="T66" fmla="*/ 15120937 w 588"/>
                <a:gd name="T67" fmla="*/ 1471771775 h 815"/>
                <a:gd name="T68" fmla="*/ 0 w 588"/>
                <a:gd name="T69" fmla="*/ 1383567092 h 815"/>
                <a:gd name="T70" fmla="*/ 0 w 588"/>
                <a:gd name="T71" fmla="*/ 1292841459 h 815"/>
                <a:gd name="T72" fmla="*/ 0 w 588"/>
                <a:gd name="T73" fmla="*/ 1212196452 h 815"/>
                <a:gd name="T74" fmla="*/ 0 w 588"/>
                <a:gd name="T75" fmla="*/ 1121470819 h 815"/>
                <a:gd name="T76" fmla="*/ 0 w 588"/>
                <a:gd name="T77" fmla="*/ 1040825812 h 815"/>
                <a:gd name="T78" fmla="*/ 30241875 w 588"/>
                <a:gd name="T79" fmla="*/ 962700168 h 815"/>
                <a:gd name="T80" fmla="*/ 30241875 w 588"/>
                <a:gd name="T81" fmla="*/ 871974535 h 815"/>
                <a:gd name="T82" fmla="*/ 60483750 w 588"/>
                <a:gd name="T83" fmla="*/ 740926200 h 815"/>
                <a:gd name="T84" fmla="*/ 90725612 w 588"/>
                <a:gd name="T85" fmla="*/ 602318388 h 815"/>
                <a:gd name="T86" fmla="*/ 120967499 w 588"/>
                <a:gd name="T87" fmla="*/ 471270252 h 815"/>
                <a:gd name="T88" fmla="*/ 151209362 w 588"/>
                <a:gd name="T89" fmla="*/ 350302642 h 815"/>
                <a:gd name="T90" fmla="*/ 196572155 w 588"/>
                <a:gd name="T91" fmla="*/ 259577009 h 815"/>
                <a:gd name="T92" fmla="*/ 229333429 w 588"/>
                <a:gd name="T93" fmla="*/ 161290064 h 815"/>
                <a:gd name="T94" fmla="*/ 335181535 w 588"/>
                <a:gd name="T95" fmla="*/ 100806284 h 8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88"/>
                <a:gd name="T145" fmla="*/ 0 h 815"/>
                <a:gd name="T146" fmla="*/ 588 w 588"/>
                <a:gd name="T147" fmla="*/ 815 h 8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88" h="815">
                  <a:moveTo>
                    <a:pt x="133" y="40"/>
                  </a:moveTo>
                  <a:lnTo>
                    <a:pt x="133" y="36"/>
                  </a:lnTo>
                  <a:lnTo>
                    <a:pt x="145" y="32"/>
                  </a:lnTo>
                  <a:lnTo>
                    <a:pt x="163" y="28"/>
                  </a:lnTo>
                  <a:lnTo>
                    <a:pt x="188" y="24"/>
                  </a:lnTo>
                  <a:lnTo>
                    <a:pt x="212" y="16"/>
                  </a:lnTo>
                  <a:lnTo>
                    <a:pt x="242" y="8"/>
                  </a:lnTo>
                  <a:lnTo>
                    <a:pt x="254" y="4"/>
                  </a:lnTo>
                  <a:lnTo>
                    <a:pt x="273" y="4"/>
                  </a:lnTo>
                  <a:lnTo>
                    <a:pt x="291" y="4"/>
                  </a:lnTo>
                  <a:lnTo>
                    <a:pt x="309" y="4"/>
                  </a:lnTo>
                  <a:lnTo>
                    <a:pt x="327" y="0"/>
                  </a:lnTo>
                  <a:lnTo>
                    <a:pt x="345" y="4"/>
                  </a:lnTo>
                  <a:lnTo>
                    <a:pt x="363" y="4"/>
                  </a:lnTo>
                  <a:lnTo>
                    <a:pt x="382" y="8"/>
                  </a:lnTo>
                  <a:lnTo>
                    <a:pt x="400" y="12"/>
                  </a:lnTo>
                  <a:lnTo>
                    <a:pt x="418" y="20"/>
                  </a:lnTo>
                  <a:lnTo>
                    <a:pt x="430" y="28"/>
                  </a:lnTo>
                  <a:lnTo>
                    <a:pt x="454" y="36"/>
                  </a:lnTo>
                  <a:lnTo>
                    <a:pt x="467" y="48"/>
                  </a:lnTo>
                  <a:lnTo>
                    <a:pt x="485" y="60"/>
                  </a:lnTo>
                  <a:lnTo>
                    <a:pt x="497" y="72"/>
                  </a:lnTo>
                  <a:lnTo>
                    <a:pt x="515" y="91"/>
                  </a:lnTo>
                  <a:lnTo>
                    <a:pt x="527" y="107"/>
                  </a:lnTo>
                  <a:lnTo>
                    <a:pt x="539" y="127"/>
                  </a:lnTo>
                  <a:lnTo>
                    <a:pt x="545" y="139"/>
                  </a:lnTo>
                  <a:lnTo>
                    <a:pt x="551" y="151"/>
                  </a:lnTo>
                  <a:lnTo>
                    <a:pt x="557" y="163"/>
                  </a:lnTo>
                  <a:lnTo>
                    <a:pt x="564" y="179"/>
                  </a:lnTo>
                  <a:lnTo>
                    <a:pt x="570" y="187"/>
                  </a:lnTo>
                  <a:lnTo>
                    <a:pt x="570" y="203"/>
                  </a:lnTo>
                  <a:lnTo>
                    <a:pt x="570" y="215"/>
                  </a:lnTo>
                  <a:lnTo>
                    <a:pt x="576" y="227"/>
                  </a:lnTo>
                  <a:lnTo>
                    <a:pt x="576" y="239"/>
                  </a:lnTo>
                  <a:lnTo>
                    <a:pt x="576" y="254"/>
                  </a:lnTo>
                  <a:lnTo>
                    <a:pt x="582" y="266"/>
                  </a:lnTo>
                  <a:lnTo>
                    <a:pt x="582" y="282"/>
                  </a:lnTo>
                  <a:lnTo>
                    <a:pt x="582" y="294"/>
                  </a:lnTo>
                  <a:lnTo>
                    <a:pt x="582" y="306"/>
                  </a:lnTo>
                  <a:lnTo>
                    <a:pt x="582" y="318"/>
                  </a:lnTo>
                  <a:lnTo>
                    <a:pt x="588" y="334"/>
                  </a:lnTo>
                  <a:lnTo>
                    <a:pt x="588" y="350"/>
                  </a:lnTo>
                  <a:lnTo>
                    <a:pt x="588" y="362"/>
                  </a:lnTo>
                  <a:lnTo>
                    <a:pt x="588" y="378"/>
                  </a:lnTo>
                  <a:lnTo>
                    <a:pt x="588" y="390"/>
                  </a:lnTo>
                  <a:lnTo>
                    <a:pt x="582" y="402"/>
                  </a:lnTo>
                  <a:lnTo>
                    <a:pt x="582" y="417"/>
                  </a:lnTo>
                  <a:lnTo>
                    <a:pt x="576" y="429"/>
                  </a:lnTo>
                  <a:lnTo>
                    <a:pt x="576" y="445"/>
                  </a:lnTo>
                  <a:lnTo>
                    <a:pt x="576" y="453"/>
                  </a:lnTo>
                  <a:lnTo>
                    <a:pt x="570" y="469"/>
                  </a:lnTo>
                  <a:lnTo>
                    <a:pt x="570" y="481"/>
                  </a:lnTo>
                  <a:lnTo>
                    <a:pt x="570" y="497"/>
                  </a:lnTo>
                  <a:lnTo>
                    <a:pt x="564" y="509"/>
                  </a:lnTo>
                  <a:lnTo>
                    <a:pt x="564" y="521"/>
                  </a:lnTo>
                  <a:lnTo>
                    <a:pt x="557" y="533"/>
                  </a:lnTo>
                  <a:lnTo>
                    <a:pt x="557" y="545"/>
                  </a:lnTo>
                  <a:lnTo>
                    <a:pt x="551" y="557"/>
                  </a:lnTo>
                  <a:lnTo>
                    <a:pt x="551" y="573"/>
                  </a:lnTo>
                  <a:lnTo>
                    <a:pt x="545" y="584"/>
                  </a:lnTo>
                  <a:lnTo>
                    <a:pt x="545" y="596"/>
                  </a:lnTo>
                  <a:lnTo>
                    <a:pt x="539" y="608"/>
                  </a:lnTo>
                  <a:lnTo>
                    <a:pt x="539" y="616"/>
                  </a:lnTo>
                  <a:lnTo>
                    <a:pt x="533" y="628"/>
                  </a:lnTo>
                  <a:lnTo>
                    <a:pt x="527" y="640"/>
                  </a:lnTo>
                  <a:lnTo>
                    <a:pt x="521" y="648"/>
                  </a:lnTo>
                  <a:lnTo>
                    <a:pt x="521" y="660"/>
                  </a:lnTo>
                  <a:lnTo>
                    <a:pt x="515" y="668"/>
                  </a:lnTo>
                  <a:lnTo>
                    <a:pt x="515" y="680"/>
                  </a:lnTo>
                  <a:lnTo>
                    <a:pt x="503" y="700"/>
                  </a:lnTo>
                  <a:lnTo>
                    <a:pt x="497" y="716"/>
                  </a:lnTo>
                  <a:lnTo>
                    <a:pt x="485" y="736"/>
                  </a:lnTo>
                  <a:lnTo>
                    <a:pt x="479" y="751"/>
                  </a:lnTo>
                  <a:lnTo>
                    <a:pt x="473" y="763"/>
                  </a:lnTo>
                  <a:lnTo>
                    <a:pt x="467" y="775"/>
                  </a:lnTo>
                  <a:lnTo>
                    <a:pt x="460" y="787"/>
                  </a:lnTo>
                  <a:lnTo>
                    <a:pt x="454" y="799"/>
                  </a:lnTo>
                  <a:lnTo>
                    <a:pt x="442" y="807"/>
                  </a:lnTo>
                  <a:lnTo>
                    <a:pt x="436" y="815"/>
                  </a:lnTo>
                  <a:lnTo>
                    <a:pt x="242" y="795"/>
                  </a:lnTo>
                  <a:lnTo>
                    <a:pt x="236" y="791"/>
                  </a:lnTo>
                  <a:lnTo>
                    <a:pt x="230" y="791"/>
                  </a:lnTo>
                  <a:lnTo>
                    <a:pt x="218" y="791"/>
                  </a:lnTo>
                  <a:lnTo>
                    <a:pt x="206" y="791"/>
                  </a:lnTo>
                  <a:lnTo>
                    <a:pt x="188" y="787"/>
                  </a:lnTo>
                  <a:lnTo>
                    <a:pt x="169" y="783"/>
                  </a:lnTo>
                  <a:lnTo>
                    <a:pt x="145" y="779"/>
                  </a:lnTo>
                  <a:lnTo>
                    <a:pt x="127" y="771"/>
                  </a:lnTo>
                  <a:lnTo>
                    <a:pt x="103" y="759"/>
                  </a:lnTo>
                  <a:lnTo>
                    <a:pt x="85" y="744"/>
                  </a:lnTo>
                  <a:lnTo>
                    <a:pt x="72" y="736"/>
                  </a:lnTo>
                  <a:lnTo>
                    <a:pt x="66" y="724"/>
                  </a:lnTo>
                  <a:lnTo>
                    <a:pt x="54" y="712"/>
                  </a:lnTo>
                  <a:lnTo>
                    <a:pt x="48" y="704"/>
                  </a:lnTo>
                  <a:lnTo>
                    <a:pt x="42" y="688"/>
                  </a:lnTo>
                  <a:lnTo>
                    <a:pt x="30" y="676"/>
                  </a:lnTo>
                  <a:lnTo>
                    <a:pt x="24" y="660"/>
                  </a:lnTo>
                  <a:lnTo>
                    <a:pt x="18" y="644"/>
                  </a:lnTo>
                  <a:lnTo>
                    <a:pt x="12" y="624"/>
                  </a:lnTo>
                  <a:lnTo>
                    <a:pt x="6" y="604"/>
                  </a:lnTo>
                  <a:lnTo>
                    <a:pt x="6" y="592"/>
                  </a:lnTo>
                  <a:lnTo>
                    <a:pt x="6" y="584"/>
                  </a:lnTo>
                  <a:lnTo>
                    <a:pt x="6" y="573"/>
                  </a:lnTo>
                  <a:lnTo>
                    <a:pt x="6" y="565"/>
                  </a:lnTo>
                  <a:lnTo>
                    <a:pt x="0" y="549"/>
                  </a:lnTo>
                  <a:lnTo>
                    <a:pt x="0" y="541"/>
                  </a:lnTo>
                  <a:lnTo>
                    <a:pt x="0" y="525"/>
                  </a:lnTo>
                  <a:lnTo>
                    <a:pt x="0" y="513"/>
                  </a:lnTo>
                  <a:lnTo>
                    <a:pt x="0" y="505"/>
                  </a:lnTo>
                  <a:lnTo>
                    <a:pt x="0" y="493"/>
                  </a:lnTo>
                  <a:lnTo>
                    <a:pt x="0" y="481"/>
                  </a:lnTo>
                  <a:lnTo>
                    <a:pt x="0" y="469"/>
                  </a:lnTo>
                  <a:lnTo>
                    <a:pt x="0" y="457"/>
                  </a:lnTo>
                  <a:lnTo>
                    <a:pt x="0" y="445"/>
                  </a:lnTo>
                  <a:lnTo>
                    <a:pt x="0" y="433"/>
                  </a:lnTo>
                  <a:lnTo>
                    <a:pt x="0" y="421"/>
                  </a:lnTo>
                  <a:lnTo>
                    <a:pt x="0" y="413"/>
                  </a:lnTo>
                  <a:lnTo>
                    <a:pt x="6" y="402"/>
                  </a:lnTo>
                  <a:lnTo>
                    <a:pt x="6" y="390"/>
                  </a:lnTo>
                  <a:lnTo>
                    <a:pt x="12" y="382"/>
                  </a:lnTo>
                  <a:lnTo>
                    <a:pt x="12" y="370"/>
                  </a:lnTo>
                  <a:lnTo>
                    <a:pt x="12" y="358"/>
                  </a:lnTo>
                  <a:lnTo>
                    <a:pt x="12" y="346"/>
                  </a:lnTo>
                  <a:lnTo>
                    <a:pt x="12" y="334"/>
                  </a:lnTo>
                  <a:lnTo>
                    <a:pt x="18" y="314"/>
                  </a:lnTo>
                  <a:lnTo>
                    <a:pt x="24" y="294"/>
                  </a:lnTo>
                  <a:lnTo>
                    <a:pt x="24" y="274"/>
                  </a:lnTo>
                  <a:lnTo>
                    <a:pt x="30" y="254"/>
                  </a:lnTo>
                  <a:lnTo>
                    <a:pt x="36" y="239"/>
                  </a:lnTo>
                  <a:lnTo>
                    <a:pt x="42" y="223"/>
                  </a:lnTo>
                  <a:lnTo>
                    <a:pt x="42" y="203"/>
                  </a:lnTo>
                  <a:lnTo>
                    <a:pt x="48" y="187"/>
                  </a:lnTo>
                  <a:lnTo>
                    <a:pt x="54" y="167"/>
                  </a:lnTo>
                  <a:lnTo>
                    <a:pt x="60" y="155"/>
                  </a:lnTo>
                  <a:lnTo>
                    <a:pt x="60" y="139"/>
                  </a:lnTo>
                  <a:lnTo>
                    <a:pt x="66" y="127"/>
                  </a:lnTo>
                  <a:lnTo>
                    <a:pt x="72" y="115"/>
                  </a:lnTo>
                  <a:lnTo>
                    <a:pt x="78" y="103"/>
                  </a:lnTo>
                  <a:lnTo>
                    <a:pt x="85" y="87"/>
                  </a:lnTo>
                  <a:lnTo>
                    <a:pt x="91" y="72"/>
                  </a:lnTo>
                  <a:lnTo>
                    <a:pt x="91" y="64"/>
                  </a:lnTo>
                  <a:lnTo>
                    <a:pt x="133" y="40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8" name="Freeform 10"/>
            <p:cNvSpPr>
              <a:spLocks/>
            </p:cNvSpPr>
            <p:nvPr/>
          </p:nvSpPr>
          <p:spPr bwMode="auto">
            <a:xfrm>
              <a:off x="7040563" y="714375"/>
              <a:ext cx="442913" cy="182563"/>
            </a:xfrm>
            <a:custGeom>
              <a:avLst/>
              <a:gdLst>
                <a:gd name="T0" fmla="*/ 0 w 279"/>
                <a:gd name="T1" fmla="*/ 252016348 h 115"/>
                <a:gd name="T2" fmla="*/ 0 w 279"/>
                <a:gd name="T3" fmla="*/ 241935698 h 115"/>
                <a:gd name="T4" fmla="*/ 0 w 279"/>
                <a:gd name="T5" fmla="*/ 221774398 h 115"/>
                <a:gd name="T6" fmla="*/ 0 w 279"/>
                <a:gd name="T7" fmla="*/ 181451748 h 115"/>
                <a:gd name="T8" fmla="*/ 0 w 279"/>
                <a:gd name="T9" fmla="*/ 151209799 h 115"/>
                <a:gd name="T10" fmla="*/ 15120954 w 279"/>
                <a:gd name="T11" fmla="*/ 100806524 h 115"/>
                <a:gd name="T12" fmla="*/ 30241908 w 279"/>
                <a:gd name="T13" fmla="*/ 70564574 h 115"/>
                <a:gd name="T14" fmla="*/ 60483817 w 279"/>
                <a:gd name="T15" fmla="*/ 40322612 h 115"/>
                <a:gd name="T16" fmla="*/ 90725713 w 279"/>
                <a:gd name="T17" fmla="*/ 20161306 h 115"/>
                <a:gd name="T18" fmla="*/ 120967633 w 279"/>
                <a:gd name="T19" fmla="*/ 10080653 h 115"/>
                <a:gd name="T20" fmla="*/ 196572373 w 279"/>
                <a:gd name="T21" fmla="*/ 10080653 h 115"/>
                <a:gd name="T22" fmla="*/ 259577166 w 279"/>
                <a:gd name="T23" fmla="*/ 0 h 115"/>
                <a:gd name="T24" fmla="*/ 335181906 w 279"/>
                <a:gd name="T25" fmla="*/ 0 h 115"/>
                <a:gd name="T26" fmla="*/ 380544750 w 279"/>
                <a:gd name="T27" fmla="*/ 0 h 115"/>
                <a:gd name="T28" fmla="*/ 458668953 w 279"/>
                <a:gd name="T29" fmla="*/ 0 h 115"/>
                <a:gd name="T30" fmla="*/ 488910849 w 279"/>
                <a:gd name="T31" fmla="*/ 0 h 115"/>
                <a:gd name="T32" fmla="*/ 504031797 w 279"/>
                <a:gd name="T33" fmla="*/ 0 h 115"/>
                <a:gd name="T34" fmla="*/ 703125072 w 279"/>
                <a:gd name="T35" fmla="*/ 60483924 h 115"/>
                <a:gd name="T36" fmla="*/ 703125072 w 279"/>
                <a:gd name="T37" fmla="*/ 289819579 h 115"/>
                <a:gd name="T38" fmla="*/ 304940010 w 279"/>
                <a:gd name="T39" fmla="*/ 252016348 h 115"/>
                <a:gd name="T40" fmla="*/ 0 w 279"/>
                <a:gd name="T41" fmla="*/ 252016348 h 115"/>
                <a:gd name="T42" fmla="*/ 0 w 279"/>
                <a:gd name="T43" fmla="*/ 252016348 h 1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9"/>
                <a:gd name="T67" fmla="*/ 0 h 115"/>
                <a:gd name="T68" fmla="*/ 279 w 279"/>
                <a:gd name="T69" fmla="*/ 115 h 1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9" h="115">
                  <a:moveTo>
                    <a:pt x="0" y="100"/>
                  </a:moveTo>
                  <a:lnTo>
                    <a:pt x="0" y="96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0" y="60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4" y="16"/>
                  </a:lnTo>
                  <a:lnTo>
                    <a:pt x="36" y="8"/>
                  </a:lnTo>
                  <a:lnTo>
                    <a:pt x="48" y="4"/>
                  </a:lnTo>
                  <a:lnTo>
                    <a:pt x="78" y="4"/>
                  </a:lnTo>
                  <a:lnTo>
                    <a:pt x="103" y="0"/>
                  </a:lnTo>
                  <a:lnTo>
                    <a:pt x="133" y="0"/>
                  </a:lnTo>
                  <a:lnTo>
                    <a:pt x="151" y="0"/>
                  </a:lnTo>
                  <a:lnTo>
                    <a:pt x="182" y="0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79" y="24"/>
                  </a:lnTo>
                  <a:lnTo>
                    <a:pt x="279" y="115"/>
                  </a:lnTo>
                  <a:lnTo>
                    <a:pt x="121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28A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9" name="Freeform 11"/>
            <p:cNvSpPr>
              <a:spLocks/>
            </p:cNvSpPr>
            <p:nvPr/>
          </p:nvSpPr>
          <p:spPr bwMode="auto">
            <a:xfrm>
              <a:off x="7107238" y="890588"/>
              <a:ext cx="481013" cy="493713"/>
            </a:xfrm>
            <a:custGeom>
              <a:avLst/>
              <a:gdLst>
                <a:gd name="T0" fmla="*/ 0 w 303"/>
                <a:gd name="T1" fmla="*/ 0 h 311"/>
                <a:gd name="T2" fmla="*/ 30241907 w 303"/>
                <a:gd name="T3" fmla="*/ 0 h 311"/>
                <a:gd name="T4" fmla="*/ 60483813 w 303"/>
                <a:gd name="T5" fmla="*/ 0 h 311"/>
                <a:gd name="T6" fmla="*/ 108367631 w 303"/>
                <a:gd name="T7" fmla="*/ 0 h 311"/>
                <a:gd name="T8" fmla="*/ 153730472 w 303"/>
                <a:gd name="T9" fmla="*/ 0 h 311"/>
                <a:gd name="T10" fmla="*/ 229335258 w 303"/>
                <a:gd name="T11" fmla="*/ 0 h 311"/>
                <a:gd name="T12" fmla="*/ 289819046 w 303"/>
                <a:gd name="T13" fmla="*/ 10080634 h 311"/>
                <a:gd name="T14" fmla="*/ 367943146 w 303"/>
                <a:gd name="T15" fmla="*/ 20161269 h 311"/>
                <a:gd name="T16" fmla="*/ 428427034 w 303"/>
                <a:gd name="T17" fmla="*/ 20161269 h 311"/>
                <a:gd name="T18" fmla="*/ 488910822 w 303"/>
                <a:gd name="T19" fmla="*/ 30241906 h 311"/>
                <a:gd name="T20" fmla="*/ 549394611 w 303"/>
                <a:gd name="T21" fmla="*/ 40322537 h 311"/>
                <a:gd name="T22" fmla="*/ 612399351 w 303"/>
                <a:gd name="T23" fmla="*/ 60483812 h 311"/>
                <a:gd name="T24" fmla="*/ 657762192 w 303"/>
                <a:gd name="T25" fmla="*/ 80645075 h 311"/>
                <a:gd name="T26" fmla="*/ 703125034 w 303"/>
                <a:gd name="T27" fmla="*/ 110886993 h 311"/>
                <a:gd name="T28" fmla="*/ 733366928 w 303"/>
                <a:gd name="T29" fmla="*/ 131048256 h 311"/>
                <a:gd name="T30" fmla="*/ 763608822 w 303"/>
                <a:gd name="T31" fmla="*/ 161290150 h 311"/>
                <a:gd name="T32" fmla="*/ 672883139 w 303"/>
                <a:gd name="T33" fmla="*/ 783770072 h 311"/>
                <a:gd name="T34" fmla="*/ 289819046 w 303"/>
                <a:gd name="T35" fmla="*/ 733366916 h 311"/>
                <a:gd name="T36" fmla="*/ 45362854 w 303"/>
                <a:gd name="T37" fmla="*/ 312499668 h 311"/>
                <a:gd name="T38" fmla="*/ 0 w 303"/>
                <a:gd name="T39" fmla="*/ 0 h 311"/>
                <a:gd name="T40" fmla="*/ 0 w 303"/>
                <a:gd name="T41" fmla="*/ 0 h 3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3"/>
                <a:gd name="T64" fmla="*/ 0 h 311"/>
                <a:gd name="T65" fmla="*/ 303 w 303"/>
                <a:gd name="T66" fmla="*/ 311 h 3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3" h="311">
                  <a:moveTo>
                    <a:pt x="0" y="0"/>
                  </a:moveTo>
                  <a:lnTo>
                    <a:pt x="12" y="0"/>
                  </a:lnTo>
                  <a:lnTo>
                    <a:pt x="24" y="0"/>
                  </a:lnTo>
                  <a:lnTo>
                    <a:pt x="43" y="0"/>
                  </a:lnTo>
                  <a:lnTo>
                    <a:pt x="61" y="0"/>
                  </a:lnTo>
                  <a:lnTo>
                    <a:pt x="91" y="0"/>
                  </a:lnTo>
                  <a:lnTo>
                    <a:pt x="115" y="4"/>
                  </a:lnTo>
                  <a:lnTo>
                    <a:pt x="146" y="8"/>
                  </a:lnTo>
                  <a:lnTo>
                    <a:pt x="170" y="8"/>
                  </a:lnTo>
                  <a:lnTo>
                    <a:pt x="194" y="12"/>
                  </a:lnTo>
                  <a:lnTo>
                    <a:pt x="218" y="16"/>
                  </a:lnTo>
                  <a:lnTo>
                    <a:pt x="243" y="24"/>
                  </a:lnTo>
                  <a:lnTo>
                    <a:pt x="261" y="32"/>
                  </a:lnTo>
                  <a:lnTo>
                    <a:pt x="279" y="44"/>
                  </a:lnTo>
                  <a:lnTo>
                    <a:pt x="291" y="52"/>
                  </a:lnTo>
                  <a:lnTo>
                    <a:pt x="303" y="64"/>
                  </a:lnTo>
                  <a:lnTo>
                    <a:pt x="267" y="311"/>
                  </a:lnTo>
                  <a:lnTo>
                    <a:pt x="115" y="291"/>
                  </a:lnTo>
                  <a:lnTo>
                    <a:pt x="18" y="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8A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0" name="Freeform 12"/>
            <p:cNvSpPr>
              <a:spLocks/>
            </p:cNvSpPr>
            <p:nvPr/>
          </p:nvSpPr>
          <p:spPr bwMode="auto">
            <a:xfrm>
              <a:off x="6877050" y="915988"/>
              <a:ext cx="519113" cy="442913"/>
            </a:xfrm>
            <a:custGeom>
              <a:avLst/>
              <a:gdLst>
                <a:gd name="T0" fmla="*/ 136088567 w 327"/>
                <a:gd name="T1" fmla="*/ 80645081 h 279"/>
                <a:gd name="T2" fmla="*/ 136088567 w 327"/>
                <a:gd name="T3" fmla="*/ 80645081 h 279"/>
                <a:gd name="T4" fmla="*/ 166330460 w 327"/>
                <a:gd name="T5" fmla="*/ 70564449 h 279"/>
                <a:gd name="T6" fmla="*/ 181451407 w 327"/>
                <a:gd name="T7" fmla="*/ 60483817 h 279"/>
                <a:gd name="T8" fmla="*/ 226814296 w 327"/>
                <a:gd name="T9" fmla="*/ 50403172 h 279"/>
                <a:gd name="T10" fmla="*/ 259577140 w 327"/>
                <a:gd name="T11" fmla="*/ 40322540 h 279"/>
                <a:gd name="T12" fmla="*/ 320060926 w 327"/>
                <a:gd name="T13" fmla="*/ 20161270 h 279"/>
                <a:gd name="T14" fmla="*/ 365423765 w 327"/>
                <a:gd name="T15" fmla="*/ 10080635 h 279"/>
                <a:gd name="T16" fmla="*/ 425907650 w 327"/>
                <a:gd name="T17" fmla="*/ 0 h 279"/>
                <a:gd name="T18" fmla="*/ 488910799 w 327"/>
                <a:gd name="T19" fmla="*/ 0 h 279"/>
                <a:gd name="T20" fmla="*/ 534273639 w 327"/>
                <a:gd name="T21" fmla="*/ 0 h 279"/>
                <a:gd name="T22" fmla="*/ 579636478 w 327"/>
                <a:gd name="T23" fmla="*/ 10080635 h 279"/>
                <a:gd name="T24" fmla="*/ 640120264 w 327"/>
                <a:gd name="T25" fmla="*/ 30241908 h 279"/>
                <a:gd name="T26" fmla="*/ 685483103 w 327"/>
                <a:gd name="T27" fmla="*/ 50403172 h 279"/>
                <a:gd name="T28" fmla="*/ 733366894 w 327"/>
                <a:gd name="T29" fmla="*/ 90725713 h 279"/>
                <a:gd name="T30" fmla="*/ 733366894 w 327"/>
                <a:gd name="T31" fmla="*/ 120967633 h 279"/>
                <a:gd name="T32" fmla="*/ 748487840 w 327"/>
                <a:gd name="T33" fmla="*/ 151209529 h 279"/>
                <a:gd name="T34" fmla="*/ 763608786 w 327"/>
                <a:gd name="T35" fmla="*/ 171370793 h 279"/>
                <a:gd name="T36" fmla="*/ 778729733 w 327"/>
                <a:gd name="T37" fmla="*/ 211693371 h 279"/>
                <a:gd name="T38" fmla="*/ 778729733 w 327"/>
                <a:gd name="T39" fmla="*/ 241935266 h 279"/>
                <a:gd name="T40" fmla="*/ 793850679 w 327"/>
                <a:gd name="T41" fmla="*/ 272177162 h 279"/>
                <a:gd name="T42" fmla="*/ 793850679 w 327"/>
                <a:gd name="T43" fmla="*/ 302419058 h 279"/>
                <a:gd name="T44" fmla="*/ 808971626 w 327"/>
                <a:gd name="T45" fmla="*/ 332660954 h 279"/>
                <a:gd name="T46" fmla="*/ 808971626 w 327"/>
                <a:gd name="T47" fmla="*/ 362902850 h 279"/>
                <a:gd name="T48" fmla="*/ 808971626 w 327"/>
                <a:gd name="T49" fmla="*/ 390625382 h 279"/>
                <a:gd name="T50" fmla="*/ 808971626 w 327"/>
                <a:gd name="T51" fmla="*/ 410786646 h 279"/>
                <a:gd name="T52" fmla="*/ 824092572 w 327"/>
                <a:gd name="T53" fmla="*/ 441028641 h 279"/>
                <a:gd name="T54" fmla="*/ 808971626 w 327"/>
                <a:gd name="T55" fmla="*/ 481351169 h 279"/>
                <a:gd name="T56" fmla="*/ 808971626 w 327"/>
                <a:gd name="T57" fmla="*/ 521673697 h 279"/>
                <a:gd name="T58" fmla="*/ 808971626 w 327"/>
                <a:gd name="T59" fmla="*/ 561996224 h 279"/>
                <a:gd name="T60" fmla="*/ 808971626 w 327"/>
                <a:gd name="T61" fmla="*/ 592238120 h 279"/>
                <a:gd name="T62" fmla="*/ 808971626 w 327"/>
                <a:gd name="T63" fmla="*/ 622480016 h 279"/>
                <a:gd name="T64" fmla="*/ 793850679 w 327"/>
                <a:gd name="T65" fmla="*/ 642641280 h 279"/>
                <a:gd name="T66" fmla="*/ 793850679 w 327"/>
                <a:gd name="T67" fmla="*/ 652721912 h 279"/>
                <a:gd name="T68" fmla="*/ 793850679 w 327"/>
                <a:gd name="T69" fmla="*/ 672883176 h 279"/>
                <a:gd name="T70" fmla="*/ 778729733 w 327"/>
                <a:gd name="T71" fmla="*/ 693044440 h 279"/>
                <a:gd name="T72" fmla="*/ 778729733 w 327"/>
                <a:gd name="T73" fmla="*/ 703125072 h 279"/>
                <a:gd name="T74" fmla="*/ 0 w 327"/>
                <a:gd name="T75" fmla="*/ 632560648 h 279"/>
                <a:gd name="T76" fmla="*/ 45362852 w 327"/>
                <a:gd name="T77" fmla="*/ 342741586 h 279"/>
                <a:gd name="T78" fmla="*/ 136088567 w 327"/>
                <a:gd name="T79" fmla="*/ 80645081 h 279"/>
                <a:gd name="T80" fmla="*/ 136088567 w 327"/>
                <a:gd name="T81" fmla="*/ 80645081 h 27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7"/>
                <a:gd name="T124" fmla="*/ 0 h 279"/>
                <a:gd name="T125" fmla="*/ 327 w 327"/>
                <a:gd name="T126" fmla="*/ 279 h 27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7" h="279">
                  <a:moveTo>
                    <a:pt x="54" y="32"/>
                  </a:moveTo>
                  <a:lnTo>
                    <a:pt x="54" y="32"/>
                  </a:lnTo>
                  <a:lnTo>
                    <a:pt x="66" y="28"/>
                  </a:lnTo>
                  <a:lnTo>
                    <a:pt x="72" y="24"/>
                  </a:lnTo>
                  <a:lnTo>
                    <a:pt x="90" y="20"/>
                  </a:lnTo>
                  <a:lnTo>
                    <a:pt x="103" y="16"/>
                  </a:lnTo>
                  <a:lnTo>
                    <a:pt x="127" y="8"/>
                  </a:lnTo>
                  <a:lnTo>
                    <a:pt x="145" y="4"/>
                  </a:lnTo>
                  <a:lnTo>
                    <a:pt x="169" y="0"/>
                  </a:lnTo>
                  <a:lnTo>
                    <a:pt x="194" y="0"/>
                  </a:lnTo>
                  <a:lnTo>
                    <a:pt x="212" y="0"/>
                  </a:lnTo>
                  <a:lnTo>
                    <a:pt x="230" y="4"/>
                  </a:lnTo>
                  <a:lnTo>
                    <a:pt x="254" y="12"/>
                  </a:lnTo>
                  <a:lnTo>
                    <a:pt x="272" y="20"/>
                  </a:lnTo>
                  <a:lnTo>
                    <a:pt x="291" y="36"/>
                  </a:lnTo>
                  <a:lnTo>
                    <a:pt x="291" y="48"/>
                  </a:lnTo>
                  <a:lnTo>
                    <a:pt x="297" y="60"/>
                  </a:lnTo>
                  <a:lnTo>
                    <a:pt x="303" y="68"/>
                  </a:lnTo>
                  <a:lnTo>
                    <a:pt x="309" y="84"/>
                  </a:lnTo>
                  <a:lnTo>
                    <a:pt x="309" y="96"/>
                  </a:lnTo>
                  <a:lnTo>
                    <a:pt x="315" y="108"/>
                  </a:lnTo>
                  <a:lnTo>
                    <a:pt x="315" y="120"/>
                  </a:lnTo>
                  <a:lnTo>
                    <a:pt x="321" y="132"/>
                  </a:lnTo>
                  <a:lnTo>
                    <a:pt x="321" y="144"/>
                  </a:lnTo>
                  <a:lnTo>
                    <a:pt x="321" y="155"/>
                  </a:lnTo>
                  <a:lnTo>
                    <a:pt x="321" y="163"/>
                  </a:lnTo>
                  <a:lnTo>
                    <a:pt x="327" y="175"/>
                  </a:lnTo>
                  <a:lnTo>
                    <a:pt x="321" y="191"/>
                  </a:lnTo>
                  <a:lnTo>
                    <a:pt x="321" y="207"/>
                  </a:lnTo>
                  <a:lnTo>
                    <a:pt x="321" y="223"/>
                  </a:lnTo>
                  <a:lnTo>
                    <a:pt x="321" y="235"/>
                  </a:lnTo>
                  <a:lnTo>
                    <a:pt x="321" y="247"/>
                  </a:lnTo>
                  <a:lnTo>
                    <a:pt x="315" y="255"/>
                  </a:lnTo>
                  <a:lnTo>
                    <a:pt x="315" y="259"/>
                  </a:lnTo>
                  <a:lnTo>
                    <a:pt x="315" y="267"/>
                  </a:lnTo>
                  <a:lnTo>
                    <a:pt x="309" y="275"/>
                  </a:lnTo>
                  <a:lnTo>
                    <a:pt x="309" y="279"/>
                  </a:lnTo>
                  <a:lnTo>
                    <a:pt x="0" y="251"/>
                  </a:lnTo>
                  <a:lnTo>
                    <a:pt x="18" y="136"/>
                  </a:lnTo>
                  <a:lnTo>
                    <a:pt x="54" y="32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1" name="Freeform 13"/>
            <p:cNvSpPr>
              <a:spLocks/>
            </p:cNvSpPr>
            <p:nvPr/>
          </p:nvSpPr>
          <p:spPr bwMode="auto">
            <a:xfrm>
              <a:off x="6569075" y="1333500"/>
              <a:ext cx="1144588" cy="284163"/>
            </a:xfrm>
            <a:custGeom>
              <a:avLst/>
              <a:gdLst>
                <a:gd name="T0" fmla="*/ 0 w 721"/>
                <a:gd name="T1" fmla="*/ 279738634 h 179"/>
                <a:gd name="T2" fmla="*/ 30241890 w 721"/>
                <a:gd name="T3" fmla="*/ 40322570 h 179"/>
                <a:gd name="T4" fmla="*/ 30241890 w 721"/>
                <a:gd name="T5" fmla="*/ 40322570 h 179"/>
                <a:gd name="T6" fmla="*/ 60483781 w 721"/>
                <a:gd name="T7" fmla="*/ 30241930 h 179"/>
                <a:gd name="T8" fmla="*/ 105846623 w 721"/>
                <a:gd name="T9" fmla="*/ 30241930 h 179"/>
                <a:gd name="T10" fmla="*/ 166330378 w 721"/>
                <a:gd name="T11" fmla="*/ 20161285 h 179"/>
                <a:gd name="T12" fmla="*/ 196572256 w 721"/>
                <a:gd name="T13" fmla="*/ 20161285 h 179"/>
                <a:gd name="T14" fmla="*/ 226814184 w 721"/>
                <a:gd name="T15" fmla="*/ 10080642 h 179"/>
                <a:gd name="T16" fmla="*/ 274697951 w 721"/>
                <a:gd name="T17" fmla="*/ 10080642 h 179"/>
                <a:gd name="T18" fmla="*/ 320060768 w 721"/>
                <a:gd name="T19" fmla="*/ 10080642 h 179"/>
                <a:gd name="T20" fmla="*/ 365423585 w 721"/>
                <a:gd name="T21" fmla="*/ 10080642 h 179"/>
                <a:gd name="T22" fmla="*/ 395665463 w 721"/>
                <a:gd name="T23" fmla="*/ 0 h 179"/>
                <a:gd name="T24" fmla="*/ 456149318 w 721"/>
                <a:gd name="T25" fmla="*/ 0 h 179"/>
                <a:gd name="T26" fmla="*/ 504031498 w 721"/>
                <a:gd name="T27" fmla="*/ 0 h 179"/>
                <a:gd name="T28" fmla="*/ 549394315 w 721"/>
                <a:gd name="T29" fmla="*/ 0 h 179"/>
                <a:gd name="T30" fmla="*/ 609878071 w 721"/>
                <a:gd name="T31" fmla="*/ 0 h 179"/>
                <a:gd name="T32" fmla="*/ 670361827 w 721"/>
                <a:gd name="T33" fmla="*/ 0 h 179"/>
                <a:gd name="T34" fmla="*/ 733366533 w 721"/>
                <a:gd name="T35" fmla="*/ 0 h 179"/>
                <a:gd name="T36" fmla="*/ 793850289 w 721"/>
                <a:gd name="T37" fmla="*/ 0 h 179"/>
                <a:gd name="T38" fmla="*/ 854334243 w 721"/>
                <a:gd name="T39" fmla="*/ 0 h 179"/>
                <a:gd name="T40" fmla="*/ 914817999 w 721"/>
                <a:gd name="T41" fmla="*/ 0 h 179"/>
                <a:gd name="T42" fmla="*/ 977821118 w 721"/>
                <a:gd name="T43" fmla="*/ 10080642 h 179"/>
                <a:gd name="T44" fmla="*/ 1038304874 w 721"/>
                <a:gd name="T45" fmla="*/ 10080642 h 179"/>
                <a:gd name="T46" fmla="*/ 1113909569 w 721"/>
                <a:gd name="T47" fmla="*/ 20161285 h 179"/>
                <a:gd name="T48" fmla="*/ 1174393325 w 721"/>
                <a:gd name="T49" fmla="*/ 20161285 h 179"/>
                <a:gd name="T50" fmla="*/ 1237398031 w 721"/>
                <a:gd name="T51" fmla="*/ 40322570 h 179"/>
                <a:gd name="T52" fmla="*/ 1297881787 w 721"/>
                <a:gd name="T53" fmla="*/ 40322570 h 179"/>
                <a:gd name="T54" fmla="*/ 1358365543 w 721"/>
                <a:gd name="T55" fmla="*/ 60483861 h 179"/>
                <a:gd name="T56" fmla="*/ 1433970238 w 721"/>
                <a:gd name="T57" fmla="*/ 70564500 h 179"/>
                <a:gd name="T58" fmla="*/ 1496973356 w 721"/>
                <a:gd name="T59" fmla="*/ 80645139 h 179"/>
                <a:gd name="T60" fmla="*/ 1817034422 w 721"/>
                <a:gd name="T61" fmla="*/ 209174158 h 179"/>
                <a:gd name="T62" fmla="*/ 1771671605 w 721"/>
                <a:gd name="T63" fmla="*/ 451109601 h 179"/>
                <a:gd name="T64" fmla="*/ 1418849299 w 721"/>
                <a:gd name="T65" fmla="*/ 410786944 h 179"/>
                <a:gd name="T66" fmla="*/ 504031498 w 721"/>
                <a:gd name="T67" fmla="*/ 320061191 h 179"/>
                <a:gd name="T68" fmla="*/ 0 w 721"/>
                <a:gd name="T69" fmla="*/ 279738634 h 179"/>
                <a:gd name="T70" fmla="*/ 0 w 721"/>
                <a:gd name="T71" fmla="*/ 279738634 h 1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21"/>
                <a:gd name="T109" fmla="*/ 0 h 179"/>
                <a:gd name="T110" fmla="*/ 721 w 721"/>
                <a:gd name="T111" fmla="*/ 179 h 17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21" h="179">
                  <a:moveTo>
                    <a:pt x="0" y="111"/>
                  </a:moveTo>
                  <a:lnTo>
                    <a:pt x="12" y="16"/>
                  </a:lnTo>
                  <a:lnTo>
                    <a:pt x="24" y="12"/>
                  </a:lnTo>
                  <a:lnTo>
                    <a:pt x="42" y="12"/>
                  </a:lnTo>
                  <a:lnTo>
                    <a:pt x="66" y="8"/>
                  </a:lnTo>
                  <a:lnTo>
                    <a:pt x="78" y="8"/>
                  </a:lnTo>
                  <a:lnTo>
                    <a:pt x="90" y="4"/>
                  </a:lnTo>
                  <a:lnTo>
                    <a:pt x="109" y="4"/>
                  </a:lnTo>
                  <a:lnTo>
                    <a:pt x="127" y="4"/>
                  </a:lnTo>
                  <a:lnTo>
                    <a:pt x="145" y="4"/>
                  </a:lnTo>
                  <a:lnTo>
                    <a:pt x="157" y="0"/>
                  </a:lnTo>
                  <a:lnTo>
                    <a:pt x="181" y="0"/>
                  </a:lnTo>
                  <a:lnTo>
                    <a:pt x="200" y="0"/>
                  </a:lnTo>
                  <a:lnTo>
                    <a:pt x="218" y="0"/>
                  </a:lnTo>
                  <a:lnTo>
                    <a:pt x="242" y="0"/>
                  </a:lnTo>
                  <a:lnTo>
                    <a:pt x="266" y="0"/>
                  </a:lnTo>
                  <a:lnTo>
                    <a:pt x="291" y="0"/>
                  </a:lnTo>
                  <a:lnTo>
                    <a:pt x="315" y="0"/>
                  </a:lnTo>
                  <a:lnTo>
                    <a:pt x="339" y="0"/>
                  </a:lnTo>
                  <a:lnTo>
                    <a:pt x="363" y="0"/>
                  </a:lnTo>
                  <a:lnTo>
                    <a:pt x="388" y="4"/>
                  </a:lnTo>
                  <a:lnTo>
                    <a:pt x="412" y="4"/>
                  </a:lnTo>
                  <a:lnTo>
                    <a:pt x="442" y="8"/>
                  </a:lnTo>
                  <a:lnTo>
                    <a:pt x="466" y="8"/>
                  </a:lnTo>
                  <a:lnTo>
                    <a:pt x="491" y="16"/>
                  </a:lnTo>
                  <a:lnTo>
                    <a:pt x="515" y="16"/>
                  </a:lnTo>
                  <a:lnTo>
                    <a:pt x="539" y="24"/>
                  </a:lnTo>
                  <a:lnTo>
                    <a:pt x="569" y="28"/>
                  </a:lnTo>
                  <a:lnTo>
                    <a:pt x="594" y="32"/>
                  </a:lnTo>
                  <a:lnTo>
                    <a:pt x="721" y="83"/>
                  </a:lnTo>
                  <a:lnTo>
                    <a:pt x="703" y="179"/>
                  </a:lnTo>
                  <a:lnTo>
                    <a:pt x="563" y="163"/>
                  </a:lnTo>
                  <a:lnTo>
                    <a:pt x="200" y="127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28A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2" name="Freeform 14"/>
            <p:cNvSpPr>
              <a:spLocks/>
            </p:cNvSpPr>
            <p:nvPr/>
          </p:nvSpPr>
          <p:spPr bwMode="auto">
            <a:xfrm>
              <a:off x="6886575" y="1617663"/>
              <a:ext cx="576263" cy="2127250"/>
            </a:xfrm>
            <a:custGeom>
              <a:avLst/>
              <a:gdLst>
                <a:gd name="T0" fmla="*/ 549394553 w 363"/>
                <a:gd name="T1" fmla="*/ 0 h 1340"/>
                <a:gd name="T2" fmla="*/ 914818395 w 363"/>
                <a:gd name="T3" fmla="*/ 20161249 h 1340"/>
                <a:gd name="T4" fmla="*/ 504031716 w 363"/>
                <a:gd name="T5" fmla="*/ 2147483647 h 1340"/>
                <a:gd name="T6" fmla="*/ 0 w 363"/>
                <a:gd name="T7" fmla="*/ 2147483647 h 1340"/>
                <a:gd name="T8" fmla="*/ 549394553 w 363"/>
                <a:gd name="T9" fmla="*/ 178931872 h 1340"/>
                <a:gd name="T10" fmla="*/ 549394553 w 363"/>
                <a:gd name="T11" fmla="*/ 0 h 1340"/>
                <a:gd name="T12" fmla="*/ 549394553 w 363"/>
                <a:gd name="T13" fmla="*/ 0 h 13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3"/>
                <a:gd name="T22" fmla="*/ 0 h 1340"/>
                <a:gd name="T23" fmla="*/ 363 w 363"/>
                <a:gd name="T24" fmla="*/ 1340 h 13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3" h="1340">
                  <a:moveTo>
                    <a:pt x="218" y="0"/>
                  </a:moveTo>
                  <a:lnTo>
                    <a:pt x="363" y="8"/>
                  </a:lnTo>
                  <a:lnTo>
                    <a:pt x="200" y="1328"/>
                  </a:lnTo>
                  <a:lnTo>
                    <a:pt x="0" y="1340"/>
                  </a:lnTo>
                  <a:lnTo>
                    <a:pt x="218" y="7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3" name="Freeform 15"/>
            <p:cNvSpPr>
              <a:spLocks/>
            </p:cNvSpPr>
            <p:nvPr/>
          </p:nvSpPr>
          <p:spPr bwMode="auto">
            <a:xfrm>
              <a:off x="4518025" y="3019425"/>
              <a:ext cx="1712913" cy="3571875"/>
            </a:xfrm>
            <a:custGeom>
              <a:avLst/>
              <a:gdLst>
                <a:gd name="T0" fmla="*/ 2147483647 w 1079"/>
                <a:gd name="T1" fmla="*/ 0 h 2250"/>
                <a:gd name="T2" fmla="*/ 2147483647 w 1079"/>
                <a:gd name="T3" fmla="*/ 1081146165 h 2250"/>
                <a:gd name="T4" fmla="*/ 413305658 w 1079"/>
                <a:gd name="T5" fmla="*/ 2147483647 h 2250"/>
                <a:gd name="T6" fmla="*/ 0 w 1079"/>
                <a:gd name="T7" fmla="*/ 2147483647 h 2250"/>
                <a:gd name="T8" fmla="*/ 2147483647 w 1079"/>
                <a:gd name="T9" fmla="*/ 0 h 2250"/>
                <a:gd name="T10" fmla="*/ 2147483647 w 1079"/>
                <a:gd name="T11" fmla="*/ 0 h 2250"/>
                <a:gd name="T12" fmla="*/ 2147483647 w 1079"/>
                <a:gd name="T13" fmla="*/ 0 h 2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9"/>
                <a:gd name="T22" fmla="*/ 0 h 2250"/>
                <a:gd name="T23" fmla="*/ 1079 w 1079"/>
                <a:gd name="T24" fmla="*/ 2250 h 2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9" h="2250">
                  <a:moveTo>
                    <a:pt x="1079" y="0"/>
                  </a:moveTo>
                  <a:lnTo>
                    <a:pt x="1025" y="429"/>
                  </a:lnTo>
                  <a:lnTo>
                    <a:pt x="164" y="2218"/>
                  </a:lnTo>
                  <a:lnTo>
                    <a:pt x="0" y="2250"/>
                  </a:lnTo>
                  <a:lnTo>
                    <a:pt x="1013" y="0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4" name="Freeform 16"/>
            <p:cNvSpPr>
              <a:spLocks/>
            </p:cNvSpPr>
            <p:nvPr/>
          </p:nvSpPr>
          <p:spPr bwMode="auto">
            <a:xfrm>
              <a:off x="7185025" y="3479800"/>
              <a:ext cx="1789113" cy="2695575"/>
            </a:xfrm>
            <a:custGeom>
              <a:avLst/>
              <a:gdLst>
                <a:gd name="T0" fmla="*/ 0 w 1127"/>
                <a:gd name="T1" fmla="*/ 380544377 h 1698"/>
                <a:gd name="T2" fmla="*/ 120967531 w 1127"/>
                <a:gd name="T3" fmla="*/ 0 h 1698"/>
                <a:gd name="T4" fmla="*/ 2147483647 w 1127"/>
                <a:gd name="T5" fmla="*/ 2147483647 h 1698"/>
                <a:gd name="T6" fmla="*/ 2147483647 w 1127"/>
                <a:gd name="T7" fmla="*/ 2147483647 h 1698"/>
                <a:gd name="T8" fmla="*/ 120967531 w 1127"/>
                <a:gd name="T9" fmla="*/ 559474725 h 1698"/>
                <a:gd name="T10" fmla="*/ 0 w 1127"/>
                <a:gd name="T11" fmla="*/ 380544377 h 1698"/>
                <a:gd name="T12" fmla="*/ 0 w 1127"/>
                <a:gd name="T13" fmla="*/ 380544377 h 16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7"/>
                <a:gd name="T22" fmla="*/ 0 h 1698"/>
                <a:gd name="T23" fmla="*/ 1127 w 1127"/>
                <a:gd name="T24" fmla="*/ 1698 h 16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7" h="1698">
                  <a:moveTo>
                    <a:pt x="0" y="151"/>
                  </a:moveTo>
                  <a:lnTo>
                    <a:pt x="48" y="0"/>
                  </a:lnTo>
                  <a:lnTo>
                    <a:pt x="1127" y="1650"/>
                  </a:lnTo>
                  <a:lnTo>
                    <a:pt x="1024" y="1698"/>
                  </a:lnTo>
                  <a:lnTo>
                    <a:pt x="48" y="222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5" name="Freeform 17"/>
            <p:cNvSpPr>
              <a:spLocks/>
            </p:cNvSpPr>
            <p:nvPr/>
          </p:nvSpPr>
          <p:spPr bwMode="auto">
            <a:xfrm>
              <a:off x="6962775" y="3776663"/>
              <a:ext cx="1847850" cy="2373313"/>
            </a:xfrm>
            <a:custGeom>
              <a:avLst/>
              <a:gdLst>
                <a:gd name="T0" fmla="*/ 0 w 1164"/>
                <a:gd name="T1" fmla="*/ 50403132 h 1495"/>
                <a:gd name="T2" fmla="*/ 428426581 w 1164"/>
                <a:gd name="T3" fmla="*/ 0 h 1495"/>
                <a:gd name="T4" fmla="*/ 2147483647 w 1164"/>
                <a:gd name="T5" fmla="*/ 2147483647 h 1495"/>
                <a:gd name="T6" fmla="*/ 2147483647 w 1164"/>
                <a:gd name="T7" fmla="*/ 2147483647 h 1495"/>
                <a:gd name="T8" fmla="*/ 199091516 w 1164"/>
                <a:gd name="T9" fmla="*/ 350302571 h 1495"/>
                <a:gd name="T10" fmla="*/ 0 w 1164"/>
                <a:gd name="T11" fmla="*/ 50403132 h 1495"/>
                <a:gd name="T12" fmla="*/ 0 w 1164"/>
                <a:gd name="T13" fmla="*/ 50403132 h 1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64"/>
                <a:gd name="T22" fmla="*/ 0 h 1495"/>
                <a:gd name="T23" fmla="*/ 1164 w 1164"/>
                <a:gd name="T24" fmla="*/ 1495 h 14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64" h="1495">
                  <a:moveTo>
                    <a:pt x="0" y="20"/>
                  </a:moveTo>
                  <a:lnTo>
                    <a:pt x="170" y="0"/>
                  </a:lnTo>
                  <a:lnTo>
                    <a:pt x="1164" y="1495"/>
                  </a:lnTo>
                  <a:lnTo>
                    <a:pt x="1019" y="1483"/>
                  </a:lnTo>
                  <a:lnTo>
                    <a:pt x="79" y="13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BF66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6" name="Freeform 18"/>
            <p:cNvSpPr>
              <a:spLocks/>
            </p:cNvSpPr>
            <p:nvPr/>
          </p:nvSpPr>
          <p:spPr bwMode="auto">
            <a:xfrm>
              <a:off x="4210050" y="2936875"/>
              <a:ext cx="1935163" cy="3686175"/>
            </a:xfrm>
            <a:custGeom>
              <a:avLst/>
              <a:gdLst>
                <a:gd name="T0" fmla="*/ 2147483647 w 1219"/>
                <a:gd name="T1" fmla="*/ 0 h 2322"/>
                <a:gd name="T2" fmla="*/ 2147483647 w 1219"/>
                <a:gd name="T3" fmla="*/ 131048119 h 2322"/>
                <a:gd name="T4" fmla="*/ 413305665 w 1219"/>
                <a:gd name="T5" fmla="*/ 2147483647 h 2322"/>
                <a:gd name="T6" fmla="*/ 0 w 1219"/>
                <a:gd name="T7" fmla="*/ 2147483647 h 2322"/>
                <a:gd name="T8" fmla="*/ 1786792115 w 1219"/>
                <a:gd name="T9" fmla="*/ 1723786944 h 2322"/>
                <a:gd name="T10" fmla="*/ 2147483647 w 1219"/>
                <a:gd name="T11" fmla="*/ 0 h 2322"/>
                <a:gd name="T12" fmla="*/ 2147483647 w 1219"/>
                <a:gd name="T13" fmla="*/ 0 h 23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19"/>
                <a:gd name="T22" fmla="*/ 0 h 2322"/>
                <a:gd name="T23" fmla="*/ 1219 w 1219"/>
                <a:gd name="T24" fmla="*/ 2322 h 23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19" h="2322">
                  <a:moveTo>
                    <a:pt x="1007" y="0"/>
                  </a:moveTo>
                  <a:lnTo>
                    <a:pt x="1219" y="52"/>
                  </a:lnTo>
                  <a:lnTo>
                    <a:pt x="164" y="2322"/>
                  </a:lnTo>
                  <a:lnTo>
                    <a:pt x="0" y="2270"/>
                  </a:lnTo>
                  <a:lnTo>
                    <a:pt x="709" y="684"/>
                  </a:lnTo>
                  <a:lnTo>
                    <a:pt x="1007" y="0"/>
                  </a:lnTo>
                  <a:close/>
                </a:path>
              </a:pathLst>
            </a:custGeom>
            <a:solidFill>
              <a:srgbClr val="BF66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7" name="Freeform 19"/>
            <p:cNvSpPr>
              <a:spLocks/>
            </p:cNvSpPr>
            <p:nvPr/>
          </p:nvSpPr>
          <p:spPr bwMode="auto">
            <a:xfrm>
              <a:off x="1630363" y="2678113"/>
              <a:ext cx="1328738" cy="1804988"/>
            </a:xfrm>
            <a:custGeom>
              <a:avLst/>
              <a:gdLst>
                <a:gd name="T0" fmla="*/ 0 w 837"/>
                <a:gd name="T1" fmla="*/ 0 h 1137"/>
                <a:gd name="T2" fmla="*/ 304939825 w 837"/>
                <a:gd name="T3" fmla="*/ 100806259 h 1137"/>
                <a:gd name="T4" fmla="*/ 2109372547 w 837"/>
                <a:gd name="T5" fmla="*/ 2147483647 h 1137"/>
                <a:gd name="T6" fmla="*/ 1910279393 w 837"/>
                <a:gd name="T7" fmla="*/ 2147483647 h 1137"/>
                <a:gd name="T8" fmla="*/ 0 w 837"/>
                <a:gd name="T9" fmla="*/ 128528793 h 1137"/>
                <a:gd name="T10" fmla="*/ 0 w 837"/>
                <a:gd name="T11" fmla="*/ 0 h 1137"/>
                <a:gd name="T12" fmla="*/ 0 w 837"/>
                <a:gd name="T13" fmla="*/ 0 h 1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7"/>
                <a:gd name="T22" fmla="*/ 0 h 1137"/>
                <a:gd name="T23" fmla="*/ 837 w 837"/>
                <a:gd name="T24" fmla="*/ 1137 h 1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7" h="1137">
                  <a:moveTo>
                    <a:pt x="0" y="0"/>
                  </a:moveTo>
                  <a:lnTo>
                    <a:pt x="121" y="40"/>
                  </a:lnTo>
                  <a:lnTo>
                    <a:pt x="837" y="1105"/>
                  </a:lnTo>
                  <a:lnTo>
                    <a:pt x="758" y="1137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8" name="Freeform 20"/>
            <p:cNvSpPr>
              <a:spLocks/>
            </p:cNvSpPr>
            <p:nvPr/>
          </p:nvSpPr>
          <p:spPr bwMode="auto">
            <a:xfrm>
              <a:off x="-246063" y="2135188"/>
              <a:ext cx="1250950" cy="2632075"/>
            </a:xfrm>
            <a:custGeom>
              <a:avLst/>
              <a:gdLst>
                <a:gd name="T0" fmla="*/ 304938117 w 788"/>
                <a:gd name="T1" fmla="*/ 2147483647 h 1658"/>
                <a:gd name="T2" fmla="*/ 0 w 788"/>
                <a:gd name="T3" fmla="*/ 2147483647 h 1658"/>
                <a:gd name="T4" fmla="*/ 1862396479 w 788"/>
                <a:gd name="T5" fmla="*/ 10080625 h 1658"/>
                <a:gd name="T6" fmla="*/ 1985883303 w 788"/>
                <a:gd name="T7" fmla="*/ 0 h 1658"/>
                <a:gd name="T8" fmla="*/ 1862396479 w 788"/>
                <a:gd name="T9" fmla="*/ 781248406 h 1658"/>
                <a:gd name="T10" fmla="*/ 304938117 w 788"/>
                <a:gd name="T11" fmla="*/ 2147483647 h 1658"/>
                <a:gd name="T12" fmla="*/ 304938117 w 788"/>
                <a:gd name="T13" fmla="*/ 2147483647 h 16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8"/>
                <a:gd name="T22" fmla="*/ 0 h 1658"/>
                <a:gd name="T23" fmla="*/ 788 w 788"/>
                <a:gd name="T24" fmla="*/ 1658 h 16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8" h="1658">
                  <a:moveTo>
                    <a:pt x="121" y="1622"/>
                  </a:moveTo>
                  <a:lnTo>
                    <a:pt x="0" y="1658"/>
                  </a:lnTo>
                  <a:lnTo>
                    <a:pt x="739" y="4"/>
                  </a:lnTo>
                  <a:lnTo>
                    <a:pt x="788" y="0"/>
                  </a:lnTo>
                  <a:lnTo>
                    <a:pt x="739" y="310"/>
                  </a:lnTo>
                  <a:lnTo>
                    <a:pt x="121" y="1622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9" name="Freeform 21"/>
            <p:cNvSpPr>
              <a:spLocks/>
            </p:cNvSpPr>
            <p:nvPr/>
          </p:nvSpPr>
          <p:spPr bwMode="auto">
            <a:xfrm>
              <a:off x="-496888" y="2090738"/>
              <a:ext cx="1444625" cy="2701925"/>
            </a:xfrm>
            <a:custGeom>
              <a:avLst/>
              <a:gdLst>
                <a:gd name="T0" fmla="*/ 352821880 w 910"/>
                <a:gd name="T1" fmla="*/ 2147483647 h 1702"/>
                <a:gd name="T2" fmla="*/ 0 w 910"/>
                <a:gd name="T3" fmla="*/ 2147483647 h 1702"/>
                <a:gd name="T4" fmla="*/ 1910278719 w 910"/>
                <a:gd name="T5" fmla="*/ 0 h 1702"/>
                <a:gd name="T6" fmla="*/ 2147483647 w 910"/>
                <a:gd name="T7" fmla="*/ 70564380 h 1702"/>
                <a:gd name="T8" fmla="*/ 519152247 w 910"/>
                <a:gd name="T9" fmla="*/ 2147483647 h 1702"/>
                <a:gd name="T10" fmla="*/ 352821880 w 910"/>
                <a:gd name="T11" fmla="*/ 2147483647 h 1702"/>
                <a:gd name="T12" fmla="*/ 352821880 w 910"/>
                <a:gd name="T13" fmla="*/ 2147483647 h 17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0"/>
                <a:gd name="T22" fmla="*/ 0 h 1702"/>
                <a:gd name="T23" fmla="*/ 910 w 910"/>
                <a:gd name="T24" fmla="*/ 1702 h 17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0" h="1702">
                  <a:moveTo>
                    <a:pt x="140" y="1702"/>
                  </a:moveTo>
                  <a:lnTo>
                    <a:pt x="0" y="1666"/>
                  </a:lnTo>
                  <a:lnTo>
                    <a:pt x="758" y="0"/>
                  </a:lnTo>
                  <a:lnTo>
                    <a:pt x="910" y="28"/>
                  </a:lnTo>
                  <a:lnTo>
                    <a:pt x="206" y="1543"/>
                  </a:lnTo>
                  <a:lnTo>
                    <a:pt x="140" y="1702"/>
                  </a:lnTo>
                  <a:close/>
                </a:path>
              </a:pathLst>
            </a:custGeom>
            <a:solidFill>
              <a:srgbClr val="BF66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0" name="Freeform 22"/>
            <p:cNvSpPr>
              <a:spLocks/>
            </p:cNvSpPr>
            <p:nvPr/>
          </p:nvSpPr>
          <p:spPr bwMode="auto">
            <a:xfrm>
              <a:off x="1390650" y="2633663"/>
              <a:ext cx="1423988" cy="1855788"/>
            </a:xfrm>
            <a:custGeom>
              <a:avLst/>
              <a:gdLst>
                <a:gd name="T0" fmla="*/ 0 w 897"/>
                <a:gd name="T1" fmla="*/ 0 h 1169"/>
                <a:gd name="T2" fmla="*/ 320060762 w 897"/>
                <a:gd name="T3" fmla="*/ 40322506 h 1169"/>
                <a:gd name="T4" fmla="*/ 2147483647 w 897"/>
                <a:gd name="T5" fmla="*/ 2147483647 h 1169"/>
                <a:gd name="T6" fmla="*/ 1940521259 w 897"/>
                <a:gd name="T7" fmla="*/ 2147483647 h 1169"/>
                <a:gd name="T8" fmla="*/ 90725657 w 897"/>
                <a:gd name="T9" fmla="*/ 151209402 h 1169"/>
                <a:gd name="T10" fmla="*/ 0 w 897"/>
                <a:gd name="T11" fmla="*/ 0 h 1169"/>
                <a:gd name="T12" fmla="*/ 0 w 897"/>
                <a:gd name="T13" fmla="*/ 0 h 1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7"/>
                <a:gd name="T22" fmla="*/ 0 h 1169"/>
                <a:gd name="T23" fmla="*/ 897 w 897"/>
                <a:gd name="T24" fmla="*/ 1169 h 1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7" h="1169">
                  <a:moveTo>
                    <a:pt x="0" y="0"/>
                  </a:moveTo>
                  <a:lnTo>
                    <a:pt x="127" y="16"/>
                  </a:lnTo>
                  <a:lnTo>
                    <a:pt x="897" y="1169"/>
                  </a:lnTo>
                  <a:lnTo>
                    <a:pt x="770" y="1137"/>
                  </a:lnTo>
                  <a:lnTo>
                    <a:pt x="36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66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1" name="Freeform 23"/>
            <p:cNvSpPr>
              <a:spLocks/>
            </p:cNvSpPr>
            <p:nvPr/>
          </p:nvSpPr>
          <p:spPr bwMode="auto">
            <a:xfrm>
              <a:off x="282575" y="1131888"/>
              <a:ext cx="895350" cy="517525"/>
            </a:xfrm>
            <a:custGeom>
              <a:avLst/>
              <a:gdLst>
                <a:gd name="T0" fmla="*/ 0 w 564"/>
                <a:gd name="T1" fmla="*/ 821570828 h 326"/>
                <a:gd name="T2" fmla="*/ 78124041 w 564"/>
                <a:gd name="T3" fmla="*/ 0 h 326"/>
                <a:gd name="T4" fmla="*/ 1421367907 w 564"/>
                <a:gd name="T5" fmla="*/ 108365934 h 326"/>
                <a:gd name="T6" fmla="*/ 811490160 w 564"/>
                <a:gd name="T7" fmla="*/ 400705587 h 326"/>
                <a:gd name="T8" fmla="*/ 337700891 w 564"/>
                <a:gd name="T9" fmla="*/ 660280889 h 326"/>
                <a:gd name="T10" fmla="*/ 0 w 564"/>
                <a:gd name="T11" fmla="*/ 821570828 h 326"/>
                <a:gd name="T12" fmla="*/ 0 w 564"/>
                <a:gd name="T13" fmla="*/ 821570828 h 3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4"/>
                <a:gd name="T22" fmla="*/ 0 h 326"/>
                <a:gd name="T23" fmla="*/ 564 w 564"/>
                <a:gd name="T24" fmla="*/ 326 h 3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4" h="326">
                  <a:moveTo>
                    <a:pt x="0" y="326"/>
                  </a:moveTo>
                  <a:lnTo>
                    <a:pt x="31" y="0"/>
                  </a:lnTo>
                  <a:lnTo>
                    <a:pt x="564" y="43"/>
                  </a:lnTo>
                  <a:lnTo>
                    <a:pt x="322" y="159"/>
                  </a:lnTo>
                  <a:lnTo>
                    <a:pt x="134" y="262"/>
                  </a:lnTo>
                  <a:lnTo>
                    <a:pt x="0" y="326"/>
                  </a:lnTo>
                  <a:close/>
                </a:path>
              </a:pathLst>
            </a:custGeom>
            <a:solidFill>
              <a:srgbClr val="8080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2" name="Freeform 24"/>
            <p:cNvSpPr>
              <a:spLocks/>
            </p:cNvSpPr>
            <p:nvPr/>
          </p:nvSpPr>
          <p:spPr bwMode="auto">
            <a:xfrm>
              <a:off x="196850" y="1257300"/>
              <a:ext cx="2405063" cy="1181100"/>
            </a:xfrm>
            <a:custGeom>
              <a:avLst/>
              <a:gdLst>
                <a:gd name="T0" fmla="*/ 0 w 1515"/>
                <a:gd name="T1" fmla="*/ 1733867725 h 744"/>
                <a:gd name="T2" fmla="*/ 2147483647 w 1515"/>
                <a:gd name="T3" fmla="*/ 0 h 744"/>
                <a:gd name="T4" fmla="*/ 2147483647 w 1515"/>
                <a:gd name="T5" fmla="*/ 60483755 h 744"/>
                <a:gd name="T6" fmla="*/ 1282760575 w 1515"/>
                <a:gd name="T7" fmla="*/ 1514614600 h 744"/>
                <a:gd name="T8" fmla="*/ 1282760575 w 1515"/>
                <a:gd name="T9" fmla="*/ 1413808383 h 744"/>
                <a:gd name="T10" fmla="*/ 869454997 w 1515"/>
                <a:gd name="T11" fmla="*/ 1313002166 h 744"/>
                <a:gd name="T12" fmla="*/ 549394198 w 1515"/>
                <a:gd name="T13" fmla="*/ 1874996428 h 744"/>
                <a:gd name="T14" fmla="*/ 0 w 1515"/>
                <a:gd name="T15" fmla="*/ 1733867725 h 744"/>
                <a:gd name="T16" fmla="*/ 0 w 1515"/>
                <a:gd name="T17" fmla="*/ 1733867725 h 7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15"/>
                <a:gd name="T28" fmla="*/ 0 h 744"/>
                <a:gd name="T29" fmla="*/ 1515 w 1515"/>
                <a:gd name="T30" fmla="*/ 744 h 7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15" h="744">
                  <a:moveTo>
                    <a:pt x="0" y="688"/>
                  </a:moveTo>
                  <a:lnTo>
                    <a:pt x="1243" y="0"/>
                  </a:lnTo>
                  <a:lnTo>
                    <a:pt x="1515" y="24"/>
                  </a:lnTo>
                  <a:lnTo>
                    <a:pt x="509" y="601"/>
                  </a:lnTo>
                  <a:lnTo>
                    <a:pt x="509" y="561"/>
                  </a:lnTo>
                  <a:lnTo>
                    <a:pt x="345" y="521"/>
                  </a:lnTo>
                  <a:lnTo>
                    <a:pt x="218" y="744"/>
                  </a:lnTo>
                  <a:lnTo>
                    <a:pt x="0" y="688"/>
                  </a:lnTo>
                  <a:close/>
                </a:path>
              </a:pathLst>
            </a:custGeom>
            <a:solidFill>
              <a:srgbClr val="8080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3" name="Freeform 25"/>
            <p:cNvSpPr>
              <a:spLocks/>
            </p:cNvSpPr>
            <p:nvPr/>
          </p:nvSpPr>
          <p:spPr bwMode="auto">
            <a:xfrm>
              <a:off x="1457325" y="1352550"/>
              <a:ext cx="2676525" cy="1350963"/>
            </a:xfrm>
            <a:custGeom>
              <a:avLst/>
              <a:gdLst>
                <a:gd name="T0" fmla="*/ 0 w 1686"/>
                <a:gd name="T1" fmla="*/ 1963203470 h 851"/>
                <a:gd name="T2" fmla="*/ 2147483647 w 1686"/>
                <a:gd name="T3" fmla="*/ 0 h 851"/>
                <a:gd name="T4" fmla="*/ 2147483647 w 1686"/>
                <a:gd name="T5" fmla="*/ 100806283 h 851"/>
                <a:gd name="T6" fmla="*/ 778729048 w 1686"/>
                <a:gd name="T7" fmla="*/ 2144654735 h 851"/>
                <a:gd name="T8" fmla="*/ 138607809 w 1686"/>
                <a:gd name="T9" fmla="*/ 2013606599 h 851"/>
                <a:gd name="T10" fmla="*/ 0 w 1686"/>
                <a:gd name="T11" fmla="*/ 1963203470 h 851"/>
                <a:gd name="T12" fmla="*/ 0 w 1686"/>
                <a:gd name="T13" fmla="*/ 1963203470 h 8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6"/>
                <a:gd name="T22" fmla="*/ 0 h 851"/>
                <a:gd name="T23" fmla="*/ 1686 w 1686"/>
                <a:gd name="T24" fmla="*/ 851 h 8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6" h="851">
                  <a:moveTo>
                    <a:pt x="0" y="779"/>
                  </a:moveTo>
                  <a:lnTo>
                    <a:pt x="1328" y="0"/>
                  </a:lnTo>
                  <a:lnTo>
                    <a:pt x="1686" y="40"/>
                  </a:lnTo>
                  <a:lnTo>
                    <a:pt x="309" y="851"/>
                  </a:lnTo>
                  <a:lnTo>
                    <a:pt x="55" y="799"/>
                  </a:lnTo>
                  <a:lnTo>
                    <a:pt x="0" y="779"/>
                  </a:lnTo>
                  <a:close/>
                </a:path>
              </a:pathLst>
            </a:custGeom>
            <a:solidFill>
              <a:srgbClr val="8080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4" name="Freeform 26"/>
            <p:cNvSpPr>
              <a:spLocks/>
            </p:cNvSpPr>
            <p:nvPr/>
          </p:nvSpPr>
          <p:spPr bwMode="auto">
            <a:xfrm>
              <a:off x="2824163" y="1471613"/>
              <a:ext cx="2819400" cy="1503363"/>
            </a:xfrm>
            <a:custGeom>
              <a:avLst/>
              <a:gdLst>
                <a:gd name="T0" fmla="*/ 0 w 1776"/>
                <a:gd name="T1" fmla="*/ 2147483647 h 947"/>
                <a:gd name="T2" fmla="*/ 2147483647 w 1776"/>
                <a:gd name="T3" fmla="*/ 0 h 947"/>
                <a:gd name="T4" fmla="*/ 2147483647 w 1776"/>
                <a:gd name="T5" fmla="*/ 50403141 h 947"/>
                <a:gd name="T6" fmla="*/ 871974220 w 1776"/>
                <a:gd name="T7" fmla="*/ 2147483647 h 947"/>
                <a:gd name="T8" fmla="*/ 229335049 w 1776"/>
                <a:gd name="T9" fmla="*/ 2147483647 h 947"/>
                <a:gd name="T10" fmla="*/ 0 w 1776"/>
                <a:gd name="T11" fmla="*/ 2147483647 h 947"/>
                <a:gd name="T12" fmla="*/ 0 w 1776"/>
                <a:gd name="T13" fmla="*/ 2147483647 h 9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6"/>
                <a:gd name="T22" fmla="*/ 0 h 947"/>
                <a:gd name="T23" fmla="*/ 1776 w 1776"/>
                <a:gd name="T24" fmla="*/ 947 h 9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6" h="947">
                  <a:moveTo>
                    <a:pt x="0" y="883"/>
                  </a:moveTo>
                  <a:lnTo>
                    <a:pt x="1425" y="0"/>
                  </a:lnTo>
                  <a:lnTo>
                    <a:pt x="1776" y="20"/>
                  </a:lnTo>
                  <a:lnTo>
                    <a:pt x="346" y="947"/>
                  </a:lnTo>
                  <a:lnTo>
                    <a:pt x="91" y="899"/>
                  </a:lnTo>
                  <a:lnTo>
                    <a:pt x="0" y="883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5" name="Freeform 27"/>
            <p:cNvSpPr>
              <a:spLocks/>
            </p:cNvSpPr>
            <p:nvPr/>
          </p:nvSpPr>
          <p:spPr bwMode="auto">
            <a:xfrm>
              <a:off x="4267200" y="1573213"/>
              <a:ext cx="3041650" cy="1722438"/>
            </a:xfrm>
            <a:custGeom>
              <a:avLst/>
              <a:gdLst>
                <a:gd name="T0" fmla="*/ 0 w 1916"/>
                <a:gd name="T1" fmla="*/ 2147483647 h 1085"/>
                <a:gd name="T2" fmla="*/ 2147483647 w 1916"/>
                <a:gd name="T3" fmla="*/ 0 h 1085"/>
                <a:gd name="T4" fmla="*/ 2147483647 w 1916"/>
                <a:gd name="T5" fmla="*/ 70564389 h 1085"/>
                <a:gd name="T6" fmla="*/ 962699839 w 1916"/>
                <a:gd name="T7" fmla="*/ 2147483647 h 1085"/>
                <a:gd name="T8" fmla="*/ 259576921 w 1916"/>
                <a:gd name="T9" fmla="*/ 2147483647 h 1085"/>
                <a:gd name="T10" fmla="*/ 0 w 1916"/>
                <a:gd name="T11" fmla="*/ 2147483647 h 1085"/>
                <a:gd name="T12" fmla="*/ 0 w 1916"/>
                <a:gd name="T13" fmla="*/ 2147483647 h 10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16"/>
                <a:gd name="T22" fmla="*/ 0 h 1085"/>
                <a:gd name="T23" fmla="*/ 1916 w 1916"/>
                <a:gd name="T24" fmla="*/ 1085 h 10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16" h="1085">
                  <a:moveTo>
                    <a:pt x="0" y="990"/>
                  </a:moveTo>
                  <a:lnTo>
                    <a:pt x="1468" y="0"/>
                  </a:lnTo>
                  <a:lnTo>
                    <a:pt x="1916" y="28"/>
                  </a:lnTo>
                  <a:lnTo>
                    <a:pt x="382" y="1085"/>
                  </a:lnTo>
                  <a:lnTo>
                    <a:pt x="103" y="1034"/>
                  </a:lnTo>
                  <a:lnTo>
                    <a:pt x="0" y="990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6" name="Freeform 28"/>
            <p:cNvSpPr>
              <a:spLocks/>
            </p:cNvSpPr>
            <p:nvPr/>
          </p:nvSpPr>
          <p:spPr bwMode="auto">
            <a:xfrm>
              <a:off x="6183313" y="2835275"/>
              <a:ext cx="836613" cy="852488"/>
            </a:xfrm>
            <a:custGeom>
              <a:avLst/>
              <a:gdLst>
                <a:gd name="T0" fmla="*/ 30241891 w 527"/>
                <a:gd name="T1" fmla="*/ 831651871 h 537"/>
                <a:gd name="T2" fmla="*/ 1328123713 w 527"/>
                <a:gd name="T3" fmla="*/ 0 h 537"/>
                <a:gd name="T4" fmla="*/ 1176914318 w 527"/>
                <a:gd name="T5" fmla="*/ 1353325275 h 537"/>
                <a:gd name="T6" fmla="*/ 30241891 w 527"/>
                <a:gd name="T7" fmla="*/ 1181954628 h 537"/>
                <a:gd name="T8" fmla="*/ 0 w 527"/>
                <a:gd name="T9" fmla="*/ 942538959 h 537"/>
                <a:gd name="T10" fmla="*/ 30241891 w 527"/>
                <a:gd name="T11" fmla="*/ 831651871 h 537"/>
                <a:gd name="T12" fmla="*/ 30241891 w 527"/>
                <a:gd name="T13" fmla="*/ 831651871 h 5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7"/>
                <a:gd name="T22" fmla="*/ 0 h 537"/>
                <a:gd name="T23" fmla="*/ 527 w 527"/>
                <a:gd name="T24" fmla="*/ 537 h 5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7" h="537">
                  <a:moveTo>
                    <a:pt x="12" y="330"/>
                  </a:moveTo>
                  <a:lnTo>
                    <a:pt x="527" y="0"/>
                  </a:lnTo>
                  <a:lnTo>
                    <a:pt x="467" y="537"/>
                  </a:lnTo>
                  <a:lnTo>
                    <a:pt x="12" y="469"/>
                  </a:lnTo>
                  <a:lnTo>
                    <a:pt x="0" y="374"/>
                  </a:lnTo>
                  <a:lnTo>
                    <a:pt x="12" y="330"/>
                  </a:lnTo>
                  <a:close/>
                </a:path>
              </a:pathLst>
            </a:custGeom>
            <a:solidFill>
              <a:srgbClr val="4D4D3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7" name="Freeform 29"/>
            <p:cNvSpPr>
              <a:spLocks/>
            </p:cNvSpPr>
            <p:nvPr/>
          </p:nvSpPr>
          <p:spPr bwMode="auto">
            <a:xfrm>
              <a:off x="4903788" y="1687513"/>
              <a:ext cx="2319338" cy="1779588"/>
            </a:xfrm>
            <a:custGeom>
              <a:avLst/>
              <a:gdLst>
                <a:gd name="T0" fmla="*/ 0 w 1461"/>
                <a:gd name="T1" fmla="*/ 2147483647 h 1121"/>
                <a:gd name="T2" fmla="*/ 2147483647 w 1461"/>
                <a:gd name="T3" fmla="*/ 0 h 1121"/>
                <a:gd name="T4" fmla="*/ 2147483647 w 1461"/>
                <a:gd name="T5" fmla="*/ 1721268040 h 1121"/>
                <a:gd name="T6" fmla="*/ 2061488362 w 1461"/>
                <a:gd name="T7" fmla="*/ 2147483647 h 1121"/>
                <a:gd name="T8" fmla="*/ 2106851169 w 1461"/>
                <a:gd name="T9" fmla="*/ 2132052652 h 1121"/>
                <a:gd name="T10" fmla="*/ 1436489289 w 1461"/>
                <a:gd name="T11" fmla="*/ 1993444873 h 1121"/>
                <a:gd name="T12" fmla="*/ 1053425584 w 1461"/>
                <a:gd name="T13" fmla="*/ 2147483647 h 1121"/>
                <a:gd name="T14" fmla="*/ 0 w 1461"/>
                <a:gd name="T15" fmla="*/ 2147483647 h 1121"/>
                <a:gd name="T16" fmla="*/ 0 w 1461"/>
                <a:gd name="T17" fmla="*/ 2147483647 h 1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61"/>
                <a:gd name="T28" fmla="*/ 0 h 1121"/>
                <a:gd name="T29" fmla="*/ 1461 w 1461"/>
                <a:gd name="T30" fmla="*/ 1121 h 11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61" h="1121">
                  <a:moveTo>
                    <a:pt x="0" y="1006"/>
                  </a:moveTo>
                  <a:lnTo>
                    <a:pt x="1461" y="0"/>
                  </a:lnTo>
                  <a:lnTo>
                    <a:pt x="1370" y="683"/>
                  </a:lnTo>
                  <a:lnTo>
                    <a:pt x="818" y="1053"/>
                  </a:lnTo>
                  <a:lnTo>
                    <a:pt x="836" y="846"/>
                  </a:lnTo>
                  <a:lnTo>
                    <a:pt x="570" y="791"/>
                  </a:lnTo>
                  <a:lnTo>
                    <a:pt x="418" y="1121"/>
                  </a:lnTo>
                  <a:lnTo>
                    <a:pt x="0" y="1006"/>
                  </a:lnTo>
                  <a:close/>
                </a:path>
              </a:pathLst>
            </a:custGeom>
            <a:solidFill>
              <a:srgbClr val="FAF2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8" name="Freeform 30"/>
            <p:cNvSpPr>
              <a:spLocks/>
            </p:cNvSpPr>
            <p:nvPr/>
          </p:nvSpPr>
          <p:spPr bwMode="auto">
            <a:xfrm>
              <a:off x="3362325" y="1503363"/>
              <a:ext cx="3206750" cy="1660525"/>
            </a:xfrm>
            <a:custGeom>
              <a:avLst/>
              <a:gdLst>
                <a:gd name="T0" fmla="*/ 0 w 2020"/>
                <a:gd name="T1" fmla="*/ 2147483647 h 1046"/>
                <a:gd name="T2" fmla="*/ 2147483647 w 2020"/>
                <a:gd name="T3" fmla="*/ 0 h 1046"/>
                <a:gd name="T4" fmla="*/ 2147483647 w 2020"/>
                <a:gd name="T5" fmla="*/ 100806228 h 1046"/>
                <a:gd name="T6" fmla="*/ 1391126311 w 2020"/>
                <a:gd name="T7" fmla="*/ 2147483647 h 1046"/>
                <a:gd name="T8" fmla="*/ 138609404 w 2020"/>
                <a:gd name="T9" fmla="*/ 2147483647 h 1046"/>
                <a:gd name="T10" fmla="*/ 0 w 2020"/>
                <a:gd name="T11" fmla="*/ 2147483647 h 1046"/>
                <a:gd name="T12" fmla="*/ 0 w 2020"/>
                <a:gd name="T13" fmla="*/ 2147483647 h 10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0"/>
                <a:gd name="T22" fmla="*/ 0 h 1046"/>
                <a:gd name="T23" fmla="*/ 2020 w 2020"/>
                <a:gd name="T24" fmla="*/ 1046 h 10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0" h="1046">
                  <a:moveTo>
                    <a:pt x="0" y="935"/>
                  </a:moveTo>
                  <a:lnTo>
                    <a:pt x="1450" y="0"/>
                  </a:lnTo>
                  <a:lnTo>
                    <a:pt x="2020" y="40"/>
                  </a:lnTo>
                  <a:lnTo>
                    <a:pt x="552" y="1046"/>
                  </a:lnTo>
                  <a:lnTo>
                    <a:pt x="55" y="947"/>
                  </a:lnTo>
                  <a:lnTo>
                    <a:pt x="0" y="935"/>
                  </a:lnTo>
                  <a:close/>
                </a:path>
              </a:pathLst>
            </a:custGeom>
            <a:solidFill>
              <a:srgbClr val="F7E3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9" name="Freeform 31"/>
            <p:cNvSpPr>
              <a:spLocks/>
            </p:cNvSpPr>
            <p:nvPr/>
          </p:nvSpPr>
          <p:spPr bwMode="auto">
            <a:xfrm>
              <a:off x="1928813" y="1403350"/>
              <a:ext cx="3138488" cy="1470025"/>
            </a:xfrm>
            <a:custGeom>
              <a:avLst/>
              <a:gdLst>
                <a:gd name="T0" fmla="*/ 0 w 1977"/>
                <a:gd name="T1" fmla="*/ 2064009012 h 926"/>
                <a:gd name="T2" fmla="*/ 2147483647 w 1977"/>
                <a:gd name="T3" fmla="*/ 0 h 926"/>
                <a:gd name="T4" fmla="*/ 2147483647 w 1977"/>
                <a:gd name="T5" fmla="*/ 108367534 h 926"/>
                <a:gd name="T6" fmla="*/ 1360884653 w 1977"/>
                <a:gd name="T7" fmla="*/ 2147483647 h 926"/>
                <a:gd name="T8" fmla="*/ 105846603 w 1977"/>
                <a:gd name="T9" fmla="*/ 2104331501 h 926"/>
                <a:gd name="T10" fmla="*/ 0 w 1977"/>
                <a:gd name="T11" fmla="*/ 2064009012 h 926"/>
                <a:gd name="T12" fmla="*/ 0 w 1977"/>
                <a:gd name="T13" fmla="*/ 2064009012 h 9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77"/>
                <a:gd name="T22" fmla="*/ 0 h 926"/>
                <a:gd name="T23" fmla="*/ 1977 w 1977"/>
                <a:gd name="T24" fmla="*/ 926 h 9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77" h="926">
                  <a:moveTo>
                    <a:pt x="0" y="819"/>
                  </a:moveTo>
                  <a:lnTo>
                    <a:pt x="1376" y="0"/>
                  </a:lnTo>
                  <a:lnTo>
                    <a:pt x="1977" y="43"/>
                  </a:lnTo>
                  <a:lnTo>
                    <a:pt x="540" y="926"/>
                  </a:lnTo>
                  <a:lnTo>
                    <a:pt x="42" y="835"/>
                  </a:lnTo>
                  <a:lnTo>
                    <a:pt x="0" y="819"/>
                  </a:lnTo>
                  <a:close/>
                </a:path>
              </a:pathLst>
            </a:custGeom>
            <a:solidFill>
              <a:srgbClr val="F5DB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0" name="Freeform 32"/>
            <p:cNvSpPr>
              <a:spLocks/>
            </p:cNvSpPr>
            <p:nvPr/>
          </p:nvSpPr>
          <p:spPr bwMode="auto">
            <a:xfrm>
              <a:off x="976313" y="1289050"/>
              <a:ext cx="2589213" cy="1319213"/>
            </a:xfrm>
            <a:custGeom>
              <a:avLst/>
              <a:gdLst>
                <a:gd name="T0" fmla="*/ 45362820 w 1631"/>
                <a:gd name="T1" fmla="*/ 1433970219 h 831"/>
                <a:gd name="T2" fmla="*/ 2147483647 w 1631"/>
                <a:gd name="T3" fmla="*/ 0 h 831"/>
                <a:gd name="T4" fmla="*/ 2147483647 w 1631"/>
                <a:gd name="T5" fmla="*/ 120967560 h 831"/>
                <a:gd name="T6" fmla="*/ 718245447 w 1631"/>
                <a:gd name="T7" fmla="*/ 2094251610 h 831"/>
                <a:gd name="T8" fmla="*/ 0 w 1631"/>
                <a:gd name="T9" fmla="*/ 1953122848 h 831"/>
                <a:gd name="T10" fmla="*/ 45362820 w 1631"/>
                <a:gd name="T11" fmla="*/ 1433970219 h 831"/>
                <a:gd name="T12" fmla="*/ 45362820 w 1631"/>
                <a:gd name="T13" fmla="*/ 1433970219 h 8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1"/>
                <a:gd name="T22" fmla="*/ 0 h 831"/>
                <a:gd name="T23" fmla="*/ 1631 w 1631"/>
                <a:gd name="T24" fmla="*/ 831 h 8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1" h="831">
                  <a:moveTo>
                    <a:pt x="18" y="569"/>
                  </a:moveTo>
                  <a:lnTo>
                    <a:pt x="1043" y="0"/>
                  </a:lnTo>
                  <a:lnTo>
                    <a:pt x="1631" y="48"/>
                  </a:lnTo>
                  <a:lnTo>
                    <a:pt x="285" y="831"/>
                  </a:lnTo>
                  <a:lnTo>
                    <a:pt x="0" y="775"/>
                  </a:lnTo>
                  <a:lnTo>
                    <a:pt x="18" y="569"/>
                  </a:lnTo>
                  <a:close/>
                </a:path>
              </a:pathLst>
            </a:custGeom>
            <a:solidFill>
              <a:srgbClr val="F7D4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1" name="Freeform 33"/>
            <p:cNvSpPr>
              <a:spLocks/>
            </p:cNvSpPr>
            <p:nvPr/>
          </p:nvSpPr>
          <p:spPr bwMode="auto">
            <a:xfrm>
              <a:off x="215900" y="1193800"/>
              <a:ext cx="1924050" cy="1130300"/>
            </a:xfrm>
            <a:custGeom>
              <a:avLst/>
              <a:gdLst>
                <a:gd name="T0" fmla="*/ 183972175 w 1212"/>
                <a:gd name="T1" fmla="*/ 703124345 h 712"/>
                <a:gd name="T2" fmla="*/ 1496972606 w 1212"/>
                <a:gd name="T3" fmla="*/ 0 h 712"/>
                <a:gd name="T4" fmla="*/ 2147483647 w 1212"/>
                <a:gd name="T5" fmla="*/ 131048130 h 712"/>
                <a:gd name="T6" fmla="*/ 0 w 1212"/>
                <a:gd name="T7" fmla="*/ 1794351428 h 712"/>
                <a:gd name="T8" fmla="*/ 90725613 w 1212"/>
                <a:gd name="T9" fmla="*/ 1003022240 h 712"/>
                <a:gd name="T10" fmla="*/ 183972175 w 1212"/>
                <a:gd name="T11" fmla="*/ 703124345 h 712"/>
                <a:gd name="T12" fmla="*/ 183972175 w 1212"/>
                <a:gd name="T13" fmla="*/ 703124345 h 7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12"/>
                <a:gd name="T22" fmla="*/ 0 h 712"/>
                <a:gd name="T23" fmla="*/ 1212 w 1212"/>
                <a:gd name="T24" fmla="*/ 712 h 7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12" h="712">
                  <a:moveTo>
                    <a:pt x="73" y="279"/>
                  </a:moveTo>
                  <a:lnTo>
                    <a:pt x="594" y="0"/>
                  </a:lnTo>
                  <a:lnTo>
                    <a:pt x="1212" y="52"/>
                  </a:lnTo>
                  <a:lnTo>
                    <a:pt x="0" y="712"/>
                  </a:lnTo>
                  <a:lnTo>
                    <a:pt x="36" y="398"/>
                  </a:lnTo>
                  <a:lnTo>
                    <a:pt x="73" y="279"/>
                  </a:lnTo>
                  <a:close/>
                </a:path>
              </a:pathLst>
            </a:custGeom>
            <a:solidFill>
              <a:srgbClr val="F7C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2" name="Freeform 34"/>
            <p:cNvSpPr>
              <a:spLocks/>
            </p:cNvSpPr>
            <p:nvPr/>
          </p:nvSpPr>
          <p:spPr bwMode="auto">
            <a:xfrm>
              <a:off x="4152900" y="2867025"/>
              <a:ext cx="2136775" cy="3806825"/>
            </a:xfrm>
            <a:custGeom>
              <a:avLst/>
              <a:gdLst>
                <a:gd name="T0" fmla="*/ 2147483647 w 1346"/>
                <a:gd name="T1" fmla="*/ 201612468 h 2398"/>
                <a:gd name="T2" fmla="*/ 2147483647 w 1346"/>
                <a:gd name="T3" fmla="*/ 1323082683 h 2398"/>
                <a:gd name="T4" fmla="*/ 1023183463 w 1346"/>
                <a:gd name="T5" fmla="*/ 2147483647 h 2398"/>
                <a:gd name="T6" fmla="*/ 473789402 w 1346"/>
                <a:gd name="T7" fmla="*/ 2147483647 h 2398"/>
                <a:gd name="T8" fmla="*/ 0 w 1346"/>
                <a:gd name="T9" fmla="*/ 2147483647 h 2398"/>
                <a:gd name="T10" fmla="*/ 2147483647 w 1346"/>
                <a:gd name="T11" fmla="*/ 0 h 2398"/>
                <a:gd name="T12" fmla="*/ 2147483647 w 1346"/>
                <a:gd name="T13" fmla="*/ 120967500 h 2398"/>
                <a:gd name="T14" fmla="*/ 214212509 w 1346"/>
                <a:gd name="T15" fmla="*/ 2147483647 h 2398"/>
                <a:gd name="T16" fmla="*/ 504031266 w 1346"/>
                <a:gd name="T17" fmla="*/ 2147483647 h 2398"/>
                <a:gd name="T18" fmla="*/ 2147483647 w 1346"/>
                <a:gd name="T19" fmla="*/ 241935001 h 2398"/>
                <a:gd name="T20" fmla="*/ 2147483647 w 1346"/>
                <a:gd name="T21" fmla="*/ 851812862 h 2398"/>
                <a:gd name="T22" fmla="*/ 688003399 w 1346"/>
                <a:gd name="T23" fmla="*/ 2147483647 h 2398"/>
                <a:gd name="T24" fmla="*/ 977820667 w 1346"/>
                <a:gd name="T25" fmla="*/ 2147483647 h 2398"/>
                <a:gd name="T26" fmla="*/ 2147483647 w 1346"/>
                <a:gd name="T27" fmla="*/ 1313002062 h 2398"/>
                <a:gd name="T28" fmla="*/ 2147483647 w 1346"/>
                <a:gd name="T29" fmla="*/ 259575294 h 2398"/>
                <a:gd name="T30" fmla="*/ 2147483647 w 1346"/>
                <a:gd name="T31" fmla="*/ 201612468 h 2398"/>
                <a:gd name="T32" fmla="*/ 2147483647 w 1346"/>
                <a:gd name="T33" fmla="*/ 201612468 h 23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46"/>
                <a:gd name="T52" fmla="*/ 0 h 2398"/>
                <a:gd name="T53" fmla="*/ 1346 w 1346"/>
                <a:gd name="T54" fmla="*/ 2398 h 23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46" h="2398">
                  <a:moveTo>
                    <a:pt x="1346" y="80"/>
                  </a:moveTo>
                  <a:lnTo>
                    <a:pt x="1291" y="525"/>
                  </a:lnTo>
                  <a:lnTo>
                    <a:pt x="406" y="2346"/>
                  </a:lnTo>
                  <a:lnTo>
                    <a:pt x="188" y="2398"/>
                  </a:lnTo>
                  <a:lnTo>
                    <a:pt x="0" y="2338"/>
                  </a:lnTo>
                  <a:lnTo>
                    <a:pt x="1030" y="0"/>
                  </a:lnTo>
                  <a:lnTo>
                    <a:pt x="1127" y="48"/>
                  </a:lnTo>
                  <a:lnTo>
                    <a:pt x="85" y="2290"/>
                  </a:lnTo>
                  <a:lnTo>
                    <a:pt x="200" y="2330"/>
                  </a:lnTo>
                  <a:lnTo>
                    <a:pt x="1218" y="96"/>
                  </a:lnTo>
                  <a:lnTo>
                    <a:pt x="1188" y="338"/>
                  </a:lnTo>
                  <a:lnTo>
                    <a:pt x="273" y="2314"/>
                  </a:lnTo>
                  <a:lnTo>
                    <a:pt x="388" y="2283"/>
                  </a:lnTo>
                  <a:lnTo>
                    <a:pt x="1224" y="521"/>
                  </a:lnTo>
                  <a:lnTo>
                    <a:pt x="1285" y="103"/>
                  </a:lnTo>
                  <a:lnTo>
                    <a:pt x="1346" y="8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3" name="Freeform 35"/>
            <p:cNvSpPr>
              <a:spLocks/>
            </p:cNvSpPr>
            <p:nvPr/>
          </p:nvSpPr>
          <p:spPr bwMode="auto">
            <a:xfrm>
              <a:off x="5788025" y="2873375"/>
              <a:ext cx="492125" cy="1022350"/>
            </a:xfrm>
            <a:custGeom>
              <a:avLst/>
              <a:gdLst>
                <a:gd name="T0" fmla="*/ 0 w 310"/>
                <a:gd name="T1" fmla="*/ 0 h 644"/>
                <a:gd name="T2" fmla="*/ 781248328 w 310"/>
                <a:gd name="T3" fmla="*/ 201612473 h 644"/>
                <a:gd name="T4" fmla="*/ 627518064 w 310"/>
                <a:gd name="T5" fmla="*/ 320059028 h 644"/>
                <a:gd name="T6" fmla="*/ 15120938 w 310"/>
                <a:gd name="T7" fmla="*/ 1622980407 h 644"/>
                <a:gd name="T8" fmla="*/ 292338109 w 310"/>
                <a:gd name="T9" fmla="*/ 642639005 h 644"/>
                <a:gd name="T10" fmla="*/ 458668455 w 310"/>
                <a:gd name="T11" fmla="*/ 289817164 h 644"/>
                <a:gd name="T12" fmla="*/ 78124044 w 310"/>
                <a:gd name="T13" fmla="*/ 191531852 h 644"/>
                <a:gd name="T14" fmla="*/ 0 w 310"/>
                <a:gd name="T15" fmla="*/ 0 h 644"/>
                <a:gd name="T16" fmla="*/ 0 w 310"/>
                <a:gd name="T17" fmla="*/ 0 h 6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0"/>
                <a:gd name="T28" fmla="*/ 0 h 644"/>
                <a:gd name="T29" fmla="*/ 310 w 310"/>
                <a:gd name="T30" fmla="*/ 644 h 6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0" h="644">
                  <a:moveTo>
                    <a:pt x="0" y="0"/>
                  </a:moveTo>
                  <a:lnTo>
                    <a:pt x="310" y="80"/>
                  </a:lnTo>
                  <a:lnTo>
                    <a:pt x="249" y="127"/>
                  </a:lnTo>
                  <a:lnTo>
                    <a:pt x="6" y="644"/>
                  </a:lnTo>
                  <a:lnTo>
                    <a:pt x="116" y="255"/>
                  </a:lnTo>
                  <a:lnTo>
                    <a:pt x="182" y="115"/>
                  </a:lnTo>
                  <a:lnTo>
                    <a:pt x="31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4" name="Freeform 36"/>
            <p:cNvSpPr>
              <a:spLocks/>
            </p:cNvSpPr>
            <p:nvPr/>
          </p:nvSpPr>
          <p:spPr bwMode="auto">
            <a:xfrm>
              <a:off x="-525463" y="2020888"/>
              <a:ext cx="1568450" cy="2803525"/>
            </a:xfrm>
            <a:custGeom>
              <a:avLst/>
              <a:gdLst>
                <a:gd name="T0" fmla="*/ 2147483647 w 988"/>
                <a:gd name="T1" fmla="*/ 161290005 h 1766"/>
                <a:gd name="T2" fmla="*/ 2147483647 w 988"/>
                <a:gd name="T3" fmla="*/ 1003022307 h 1766"/>
                <a:gd name="T4" fmla="*/ 748487213 w 988"/>
                <a:gd name="T5" fmla="*/ 2147483647 h 1766"/>
                <a:gd name="T6" fmla="*/ 350302525 w 988"/>
                <a:gd name="T7" fmla="*/ 2147483647 h 1766"/>
                <a:gd name="T8" fmla="*/ 0 w 988"/>
                <a:gd name="T9" fmla="*/ 2147483647 h 1766"/>
                <a:gd name="T10" fmla="*/ 1895157825 w 988"/>
                <a:gd name="T11" fmla="*/ 0 h 1766"/>
                <a:gd name="T12" fmla="*/ 2094250914 w 988"/>
                <a:gd name="T13" fmla="*/ 90725625 h 1766"/>
                <a:gd name="T14" fmla="*/ 168851270 w 988"/>
                <a:gd name="T15" fmla="*/ 2147483647 h 1766"/>
                <a:gd name="T16" fmla="*/ 365423459 w 988"/>
                <a:gd name="T17" fmla="*/ 2147483647 h 1766"/>
                <a:gd name="T18" fmla="*/ 2147483647 w 988"/>
                <a:gd name="T19" fmla="*/ 191531872 h 1766"/>
                <a:gd name="T20" fmla="*/ 2147483647 w 988"/>
                <a:gd name="T21" fmla="*/ 632558449 h 1766"/>
                <a:gd name="T22" fmla="*/ 504031324 w 988"/>
                <a:gd name="T23" fmla="*/ 2147483647 h 1766"/>
                <a:gd name="T24" fmla="*/ 718245346 w 988"/>
                <a:gd name="T25" fmla="*/ 2147483647 h 1766"/>
                <a:gd name="T26" fmla="*/ 2147483647 w 988"/>
                <a:gd name="T27" fmla="*/ 972780440 h 1766"/>
                <a:gd name="T28" fmla="*/ 2147483647 w 988"/>
                <a:gd name="T29" fmla="*/ 191531872 h 1766"/>
                <a:gd name="T30" fmla="*/ 2147483647 w 988"/>
                <a:gd name="T31" fmla="*/ 161290005 h 1766"/>
                <a:gd name="T32" fmla="*/ 2147483647 w 988"/>
                <a:gd name="T33" fmla="*/ 161290005 h 17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8"/>
                <a:gd name="T52" fmla="*/ 0 h 1766"/>
                <a:gd name="T53" fmla="*/ 988 w 988"/>
                <a:gd name="T54" fmla="*/ 1766 h 17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8" h="1766">
                  <a:moveTo>
                    <a:pt x="988" y="64"/>
                  </a:moveTo>
                  <a:lnTo>
                    <a:pt x="946" y="398"/>
                  </a:lnTo>
                  <a:lnTo>
                    <a:pt x="297" y="1730"/>
                  </a:lnTo>
                  <a:lnTo>
                    <a:pt x="139" y="1766"/>
                  </a:lnTo>
                  <a:lnTo>
                    <a:pt x="0" y="1726"/>
                  </a:lnTo>
                  <a:lnTo>
                    <a:pt x="752" y="0"/>
                  </a:lnTo>
                  <a:lnTo>
                    <a:pt x="831" y="36"/>
                  </a:lnTo>
                  <a:lnTo>
                    <a:pt x="67" y="1690"/>
                  </a:lnTo>
                  <a:lnTo>
                    <a:pt x="145" y="1718"/>
                  </a:lnTo>
                  <a:lnTo>
                    <a:pt x="903" y="76"/>
                  </a:lnTo>
                  <a:lnTo>
                    <a:pt x="873" y="251"/>
                  </a:lnTo>
                  <a:lnTo>
                    <a:pt x="200" y="1710"/>
                  </a:lnTo>
                  <a:lnTo>
                    <a:pt x="285" y="1686"/>
                  </a:lnTo>
                  <a:lnTo>
                    <a:pt x="903" y="386"/>
                  </a:lnTo>
                  <a:lnTo>
                    <a:pt x="946" y="76"/>
                  </a:lnTo>
                  <a:lnTo>
                    <a:pt x="988" y="64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5" name="Freeform 37"/>
            <p:cNvSpPr>
              <a:spLocks/>
            </p:cNvSpPr>
            <p:nvPr/>
          </p:nvSpPr>
          <p:spPr bwMode="auto">
            <a:xfrm>
              <a:off x="668338" y="2027238"/>
              <a:ext cx="365125" cy="757238"/>
            </a:xfrm>
            <a:custGeom>
              <a:avLst/>
              <a:gdLst>
                <a:gd name="T0" fmla="*/ 0 w 230"/>
                <a:gd name="T1" fmla="*/ 0 h 477"/>
                <a:gd name="T2" fmla="*/ 579635982 w 230"/>
                <a:gd name="T3" fmla="*/ 151209486 h 477"/>
                <a:gd name="T4" fmla="*/ 488910381 w 230"/>
                <a:gd name="T5" fmla="*/ 241935197 h 477"/>
                <a:gd name="T6" fmla="*/ 15120940 w 230"/>
                <a:gd name="T7" fmla="*/ 1202116208 h 477"/>
                <a:gd name="T8" fmla="*/ 244455984 w 230"/>
                <a:gd name="T9" fmla="*/ 471270402 h 477"/>
                <a:gd name="T10" fmla="*/ 365423452 w 230"/>
                <a:gd name="T11" fmla="*/ 211693310 h 477"/>
                <a:gd name="T12" fmla="*/ 60483759 w 230"/>
                <a:gd name="T13" fmla="*/ 151209486 h 477"/>
                <a:gd name="T14" fmla="*/ 0 w 230"/>
                <a:gd name="T15" fmla="*/ 0 h 477"/>
                <a:gd name="T16" fmla="*/ 0 w 230"/>
                <a:gd name="T17" fmla="*/ 0 h 4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"/>
                <a:gd name="T28" fmla="*/ 0 h 477"/>
                <a:gd name="T29" fmla="*/ 230 w 230"/>
                <a:gd name="T30" fmla="*/ 477 h 4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" h="477">
                  <a:moveTo>
                    <a:pt x="0" y="0"/>
                  </a:moveTo>
                  <a:lnTo>
                    <a:pt x="230" y="60"/>
                  </a:lnTo>
                  <a:lnTo>
                    <a:pt x="194" y="96"/>
                  </a:lnTo>
                  <a:lnTo>
                    <a:pt x="6" y="477"/>
                  </a:lnTo>
                  <a:lnTo>
                    <a:pt x="97" y="187"/>
                  </a:lnTo>
                  <a:lnTo>
                    <a:pt x="145" y="84"/>
                  </a:lnTo>
                  <a:lnTo>
                    <a:pt x="24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6" name="Freeform 38"/>
            <p:cNvSpPr>
              <a:spLocks/>
            </p:cNvSpPr>
            <p:nvPr/>
          </p:nvSpPr>
          <p:spPr bwMode="auto">
            <a:xfrm>
              <a:off x="166688" y="1106488"/>
              <a:ext cx="7181850" cy="2751138"/>
            </a:xfrm>
            <a:custGeom>
              <a:avLst/>
              <a:gdLst>
                <a:gd name="T0" fmla="*/ 2147483647 w 4524"/>
                <a:gd name="T1" fmla="*/ 2147483647 h 1733"/>
                <a:gd name="T2" fmla="*/ 2147483647 w 4524"/>
                <a:gd name="T3" fmla="*/ 2147483647 h 1733"/>
                <a:gd name="T4" fmla="*/ 2147483647 w 4524"/>
                <a:gd name="T5" fmla="*/ 751006686 h 1733"/>
                <a:gd name="T6" fmla="*/ 123486859 w 4524"/>
                <a:gd name="T7" fmla="*/ 0 h 1733"/>
                <a:gd name="T8" fmla="*/ 0 w 4524"/>
                <a:gd name="T9" fmla="*/ 2074089974 h 1733"/>
                <a:gd name="T10" fmla="*/ 536792454 w 4524"/>
                <a:gd name="T11" fmla="*/ 2147483647 h 1733"/>
                <a:gd name="T12" fmla="*/ 612397109 w 4524"/>
                <a:gd name="T13" fmla="*/ 2033767478 h 1733"/>
                <a:gd name="T14" fmla="*/ 183970583 w 4524"/>
                <a:gd name="T15" fmla="*/ 1932961238 h 1733"/>
                <a:gd name="T16" fmla="*/ 383063684 w 4524"/>
                <a:gd name="T17" fmla="*/ 98286902 h 1733"/>
                <a:gd name="T18" fmla="*/ 2147483647 w 4524"/>
                <a:gd name="T19" fmla="*/ 861893748 h 1733"/>
                <a:gd name="T20" fmla="*/ 2147483647 w 4524"/>
                <a:gd name="T21" fmla="*/ 2147483647 h 1733"/>
                <a:gd name="T22" fmla="*/ 2147483647 w 4524"/>
                <a:gd name="T23" fmla="*/ 2147483647 h 1733"/>
                <a:gd name="T24" fmla="*/ 2147483647 w 4524"/>
                <a:gd name="T25" fmla="*/ 2147483647 h 1733"/>
                <a:gd name="T26" fmla="*/ 2147483647 w 4524"/>
                <a:gd name="T27" fmla="*/ 2147483647 h 17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524"/>
                <a:gd name="T43" fmla="*/ 0 h 1733"/>
                <a:gd name="T44" fmla="*/ 4524 w 4524"/>
                <a:gd name="T45" fmla="*/ 1733 h 17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524" h="1733">
                  <a:moveTo>
                    <a:pt x="3772" y="1626"/>
                  </a:moveTo>
                  <a:lnTo>
                    <a:pt x="4269" y="1733"/>
                  </a:lnTo>
                  <a:lnTo>
                    <a:pt x="4524" y="298"/>
                  </a:lnTo>
                  <a:lnTo>
                    <a:pt x="49" y="0"/>
                  </a:lnTo>
                  <a:lnTo>
                    <a:pt x="0" y="823"/>
                  </a:lnTo>
                  <a:lnTo>
                    <a:pt x="213" y="867"/>
                  </a:lnTo>
                  <a:lnTo>
                    <a:pt x="243" y="807"/>
                  </a:lnTo>
                  <a:lnTo>
                    <a:pt x="73" y="767"/>
                  </a:lnTo>
                  <a:lnTo>
                    <a:pt x="152" y="39"/>
                  </a:lnTo>
                  <a:lnTo>
                    <a:pt x="4396" y="342"/>
                  </a:lnTo>
                  <a:lnTo>
                    <a:pt x="4239" y="1602"/>
                  </a:lnTo>
                  <a:lnTo>
                    <a:pt x="3784" y="1519"/>
                  </a:lnTo>
                  <a:lnTo>
                    <a:pt x="3772" y="1626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7" name="Freeform 39"/>
            <p:cNvSpPr>
              <a:spLocks/>
            </p:cNvSpPr>
            <p:nvPr/>
          </p:nvSpPr>
          <p:spPr bwMode="auto">
            <a:xfrm>
              <a:off x="947738" y="2463800"/>
              <a:ext cx="4686300" cy="1092200"/>
            </a:xfrm>
            <a:custGeom>
              <a:avLst/>
              <a:gdLst>
                <a:gd name="T0" fmla="*/ 30241877 w 2952"/>
                <a:gd name="T1" fmla="*/ 0 h 688"/>
                <a:gd name="T2" fmla="*/ 2147483647 w 2952"/>
                <a:gd name="T3" fmla="*/ 1481851746 h 688"/>
                <a:gd name="T4" fmla="*/ 2147483647 w 2952"/>
                <a:gd name="T5" fmla="*/ 1733867678 h 688"/>
                <a:gd name="T6" fmla="*/ 0 w 2952"/>
                <a:gd name="T7" fmla="*/ 178931874 h 688"/>
                <a:gd name="T8" fmla="*/ 15120939 w 2952"/>
                <a:gd name="T9" fmla="*/ 57962804 h 688"/>
                <a:gd name="T10" fmla="*/ 30241877 w 2952"/>
                <a:gd name="T11" fmla="*/ 0 h 688"/>
                <a:gd name="T12" fmla="*/ 30241877 w 2952"/>
                <a:gd name="T13" fmla="*/ 0 h 6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52"/>
                <a:gd name="T22" fmla="*/ 0 h 688"/>
                <a:gd name="T23" fmla="*/ 2952 w 2952"/>
                <a:gd name="T24" fmla="*/ 688 h 6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52" h="688">
                  <a:moveTo>
                    <a:pt x="12" y="0"/>
                  </a:moveTo>
                  <a:lnTo>
                    <a:pt x="2952" y="588"/>
                  </a:lnTo>
                  <a:lnTo>
                    <a:pt x="2880" y="688"/>
                  </a:lnTo>
                  <a:lnTo>
                    <a:pt x="0" y="71"/>
                  </a:lnTo>
                  <a:lnTo>
                    <a:pt x="6" y="2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8" name="Freeform 40"/>
            <p:cNvSpPr>
              <a:spLocks/>
            </p:cNvSpPr>
            <p:nvPr/>
          </p:nvSpPr>
          <p:spPr bwMode="auto">
            <a:xfrm>
              <a:off x="6877050" y="3409950"/>
              <a:ext cx="2174875" cy="2809875"/>
            </a:xfrm>
            <a:custGeom>
              <a:avLst/>
              <a:gdLst>
                <a:gd name="T0" fmla="*/ 609877794 w 1370"/>
                <a:gd name="T1" fmla="*/ 0 h 1770"/>
                <a:gd name="T2" fmla="*/ 2147483647 w 1370"/>
                <a:gd name="T3" fmla="*/ 2147483647 h 1770"/>
                <a:gd name="T4" fmla="*/ 2147483647 w 1370"/>
                <a:gd name="T5" fmla="*/ 2147483647 h 1770"/>
                <a:gd name="T6" fmla="*/ 2147483647 w 1370"/>
                <a:gd name="T7" fmla="*/ 2147483647 h 1770"/>
                <a:gd name="T8" fmla="*/ 0 w 1370"/>
                <a:gd name="T9" fmla="*/ 561994093 h 1770"/>
                <a:gd name="T10" fmla="*/ 90725617 w 1370"/>
                <a:gd name="T11" fmla="*/ 410786248 h 1770"/>
                <a:gd name="T12" fmla="*/ 2147483647 w 1370"/>
                <a:gd name="T13" fmla="*/ 2147483647 h 1770"/>
                <a:gd name="T14" fmla="*/ 2147483647 w 1370"/>
                <a:gd name="T15" fmla="*/ 2147483647 h 1770"/>
                <a:gd name="T16" fmla="*/ 410786215 w 1370"/>
                <a:gd name="T17" fmla="*/ 572074716 h 1770"/>
                <a:gd name="T18" fmla="*/ 564514997 w 1370"/>
                <a:gd name="T19" fmla="*/ 390625004 h 1770"/>
                <a:gd name="T20" fmla="*/ 2147483647 w 1370"/>
                <a:gd name="T21" fmla="*/ 2147483647 h 1770"/>
                <a:gd name="T22" fmla="*/ 2147483647 w 1370"/>
                <a:gd name="T23" fmla="*/ 2147483647 h 1770"/>
                <a:gd name="T24" fmla="*/ 564514997 w 1370"/>
                <a:gd name="T25" fmla="*/ 171370627 h 1770"/>
                <a:gd name="T26" fmla="*/ 609877794 w 1370"/>
                <a:gd name="T27" fmla="*/ 0 h 1770"/>
                <a:gd name="T28" fmla="*/ 609877794 w 1370"/>
                <a:gd name="T29" fmla="*/ 0 h 17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70"/>
                <a:gd name="T46" fmla="*/ 0 h 1770"/>
                <a:gd name="T47" fmla="*/ 1370 w 1370"/>
                <a:gd name="T48" fmla="*/ 1770 h 17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70" h="1770">
                  <a:moveTo>
                    <a:pt x="242" y="0"/>
                  </a:moveTo>
                  <a:lnTo>
                    <a:pt x="1370" y="1714"/>
                  </a:lnTo>
                  <a:lnTo>
                    <a:pt x="1200" y="1770"/>
                  </a:lnTo>
                  <a:lnTo>
                    <a:pt x="1042" y="1718"/>
                  </a:lnTo>
                  <a:lnTo>
                    <a:pt x="0" y="223"/>
                  </a:lnTo>
                  <a:lnTo>
                    <a:pt x="36" y="163"/>
                  </a:lnTo>
                  <a:lnTo>
                    <a:pt x="1079" y="1682"/>
                  </a:lnTo>
                  <a:lnTo>
                    <a:pt x="1170" y="1714"/>
                  </a:lnTo>
                  <a:lnTo>
                    <a:pt x="163" y="227"/>
                  </a:lnTo>
                  <a:lnTo>
                    <a:pt x="224" y="155"/>
                  </a:lnTo>
                  <a:lnTo>
                    <a:pt x="1243" y="1710"/>
                  </a:lnTo>
                  <a:lnTo>
                    <a:pt x="1297" y="1682"/>
                  </a:lnTo>
                  <a:lnTo>
                    <a:pt x="224" y="6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9" name="Freeform 41"/>
            <p:cNvSpPr>
              <a:spLocks/>
            </p:cNvSpPr>
            <p:nvPr/>
          </p:nvSpPr>
          <p:spPr bwMode="auto">
            <a:xfrm>
              <a:off x="1341438" y="2589213"/>
              <a:ext cx="1655763" cy="1931988"/>
            </a:xfrm>
            <a:custGeom>
              <a:avLst/>
              <a:gdLst>
                <a:gd name="T0" fmla="*/ 841732445 w 1043"/>
                <a:gd name="T1" fmla="*/ 221773818 h 1217"/>
                <a:gd name="T2" fmla="*/ 2147483647 w 1043"/>
                <a:gd name="T3" fmla="*/ 2147483647 h 1217"/>
                <a:gd name="T4" fmla="*/ 2147483647 w 1043"/>
                <a:gd name="T5" fmla="*/ 2147483647 h 1217"/>
                <a:gd name="T6" fmla="*/ 2018646408 w 1043"/>
                <a:gd name="T7" fmla="*/ 2147483647 h 1217"/>
                <a:gd name="T8" fmla="*/ 0 w 1043"/>
                <a:gd name="T9" fmla="*/ 100806260 h 1217"/>
                <a:gd name="T10" fmla="*/ 60483765 w 1043"/>
                <a:gd name="T11" fmla="*/ 0 h 1217"/>
                <a:gd name="T12" fmla="*/ 2079130148 w 1043"/>
                <a:gd name="T13" fmla="*/ 2147483647 h 1217"/>
                <a:gd name="T14" fmla="*/ 2147483647 w 1043"/>
                <a:gd name="T15" fmla="*/ 2147483647 h 1217"/>
                <a:gd name="T16" fmla="*/ 322580046 w 1043"/>
                <a:gd name="T17" fmla="*/ 161290027 h 1217"/>
                <a:gd name="T18" fmla="*/ 549394170 w 1043"/>
                <a:gd name="T19" fmla="*/ 161290027 h 1217"/>
                <a:gd name="T20" fmla="*/ 2147483647 w 1043"/>
                <a:gd name="T21" fmla="*/ 2147483647 h 1217"/>
                <a:gd name="T22" fmla="*/ 2147483647 w 1043"/>
                <a:gd name="T23" fmla="*/ 2147483647 h 1217"/>
                <a:gd name="T24" fmla="*/ 672882599 w 1043"/>
                <a:gd name="T25" fmla="*/ 110886909 h 1217"/>
                <a:gd name="T26" fmla="*/ 841732445 w 1043"/>
                <a:gd name="T27" fmla="*/ 221773818 h 1217"/>
                <a:gd name="T28" fmla="*/ 841732445 w 1043"/>
                <a:gd name="T29" fmla="*/ 221773818 h 12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43"/>
                <a:gd name="T46" fmla="*/ 0 h 1217"/>
                <a:gd name="T47" fmla="*/ 1043 w 1043"/>
                <a:gd name="T48" fmla="*/ 1217 h 12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43" h="1217">
                  <a:moveTo>
                    <a:pt x="334" y="88"/>
                  </a:moveTo>
                  <a:lnTo>
                    <a:pt x="1043" y="1173"/>
                  </a:lnTo>
                  <a:lnTo>
                    <a:pt x="916" y="1217"/>
                  </a:lnTo>
                  <a:lnTo>
                    <a:pt x="801" y="1173"/>
                  </a:lnTo>
                  <a:lnTo>
                    <a:pt x="0" y="40"/>
                  </a:lnTo>
                  <a:lnTo>
                    <a:pt x="24" y="0"/>
                  </a:lnTo>
                  <a:lnTo>
                    <a:pt x="825" y="1153"/>
                  </a:lnTo>
                  <a:lnTo>
                    <a:pt x="891" y="1173"/>
                  </a:lnTo>
                  <a:lnTo>
                    <a:pt x="128" y="64"/>
                  </a:lnTo>
                  <a:lnTo>
                    <a:pt x="218" y="64"/>
                  </a:lnTo>
                  <a:lnTo>
                    <a:pt x="946" y="1169"/>
                  </a:lnTo>
                  <a:lnTo>
                    <a:pt x="995" y="1153"/>
                  </a:lnTo>
                  <a:lnTo>
                    <a:pt x="267" y="44"/>
                  </a:lnTo>
                  <a:lnTo>
                    <a:pt x="334" y="88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0" name="Freeform 42"/>
            <p:cNvSpPr>
              <a:spLocks/>
            </p:cNvSpPr>
            <p:nvPr/>
          </p:nvSpPr>
          <p:spPr bwMode="auto">
            <a:xfrm>
              <a:off x="6424613" y="1301750"/>
              <a:ext cx="1376363" cy="379413"/>
            </a:xfrm>
            <a:custGeom>
              <a:avLst/>
              <a:gdLst>
                <a:gd name="T0" fmla="*/ 120967559 w 867"/>
                <a:gd name="T1" fmla="*/ 40322555 h 239"/>
                <a:gd name="T2" fmla="*/ 166330376 w 867"/>
                <a:gd name="T3" fmla="*/ 40322555 h 239"/>
                <a:gd name="T4" fmla="*/ 229335130 w 867"/>
                <a:gd name="T5" fmla="*/ 30241920 h 239"/>
                <a:gd name="T6" fmla="*/ 320060763 w 867"/>
                <a:gd name="T7" fmla="*/ 20161278 h 239"/>
                <a:gd name="T8" fmla="*/ 410786395 w 867"/>
                <a:gd name="T9" fmla="*/ 10080639 h 239"/>
                <a:gd name="T10" fmla="*/ 534273367 w 867"/>
                <a:gd name="T11" fmla="*/ 10080639 h 239"/>
                <a:gd name="T12" fmla="*/ 670361816 w 867"/>
                <a:gd name="T13" fmla="*/ 0 h 239"/>
                <a:gd name="T14" fmla="*/ 824092153 w 867"/>
                <a:gd name="T15" fmla="*/ 0 h 239"/>
                <a:gd name="T16" fmla="*/ 977821102 w 867"/>
                <a:gd name="T17" fmla="*/ 0 h 239"/>
                <a:gd name="T18" fmla="*/ 1053425795 w 867"/>
                <a:gd name="T19" fmla="*/ 0 h 239"/>
                <a:gd name="T20" fmla="*/ 1129030489 w 867"/>
                <a:gd name="T21" fmla="*/ 10080639 h 239"/>
                <a:gd name="T22" fmla="*/ 1222277072 w 867"/>
                <a:gd name="T23" fmla="*/ 10080639 h 239"/>
                <a:gd name="T24" fmla="*/ 1313002704 w 867"/>
                <a:gd name="T25" fmla="*/ 20161278 h 239"/>
                <a:gd name="T26" fmla="*/ 1388607398 w 867"/>
                <a:gd name="T27" fmla="*/ 30241920 h 239"/>
                <a:gd name="T28" fmla="*/ 1481852393 w 867"/>
                <a:gd name="T29" fmla="*/ 40322555 h 239"/>
                <a:gd name="T30" fmla="*/ 1572578025 w 867"/>
                <a:gd name="T31" fmla="*/ 50403191 h 239"/>
                <a:gd name="T32" fmla="*/ 1663303658 w 867"/>
                <a:gd name="T33" fmla="*/ 60483839 h 239"/>
                <a:gd name="T34" fmla="*/ 1741429698 w 867"/>
                <a:gd name="T35" fmla="*/ 80645110 h 239"/>
                <a:gd name="T36" fmla="*/ 1832155331 w 867"/>
                <a:gd name="T37" fmla="*/ 100806382 h 239"/>
                <a:gd name="T38" fmla="*/ 1925400326 w 867"/>
                <a:gd name="T39" fmla="*/ 110887042 h 239"/>
                <a:gd name="T40" fmla="*/ 2001005020 w 867"/>
                <a:gd name="T41" fmla="*/ 141128950 h 239"/>
                <a:gd name="T42" fmla="*/ 2091730652 w 867"/>
                <a:gd name="T43" fmla="*/ 171370857 h 239"/>
                <a:gd name="T44" fmla="*/ 2147483647 w 867"/>
                <a:gd name="T45" fmla="*/ 199093399 h 239"/>
                <a:gd name="T46" fmla="*/ 2091730652 w 867"/>
                <a:gd name="T47" fmla="*/ 541835162 h 239"/>
                <a:gd name="T48" fmla="*/ 2016125958 w 867"/>
                <a:gd name="T49" fmla="*/ 561996433 h 239"/>
                <a:gd name="T50" fmla="*/ 1940521265 w 867"/>
                <a:gd name="T51" fmla="*/ 582157704 h 239"/>
                <a:gd name="T52" fmla="*/ 1847276270 w 867"/>
                <a:gd name="T53" fmla="*/ 592238340 h 239"/>
                <a:gd name="T54" fmla="*/ 1726308760 w 867"/>
                <a:gd name="T55" fmla="*/ 602318976 h 239"/>
                <a:gd name="T56" fmla="*/ 1587698964 w 867"/>
                <a:gd name="T57" fmla="*/ 602318976 h 239"/>
                <a:gd name="T58" fmla="*/ 1466731454 w 867"/>
                <a:gd name="T59" fmla="*/ 602318976 h 239"/>
                <a:gd name="T60" fmla="*/ 1388607398 w 867"/>
                <a:gd name="T61" fmla="*/ 592238340 h 239"/>
                <a:gd name="T62" fmla="*/ 1222277072 w 867"/>
                <a:gd name="T63" fmla="*/ 461190076 h 239"/>
                <a:gd name="T64" fmla="*/ 1297881765 w 867"/>
                <a:gd name="T65" fmla="*/ 481351347 h 239"/>
                <a:gd name="T66" fmla="*/ 1373486459 w 867"/>
                <a:gd name="T67" fmla="*/ 491431983 h 239"/>
                <a:gd name="T68" fmla="*/ 1481852393 w 867"/>
                <a:gd name="T69" fmla="*/ 511593254 h 239"/>
                <a:gd name="T70" fmla="*/ 1587698964 w 867"/>
                <a:gd name="T71" fmla="*/ 521673890 h 239"/>
                <a:gd name="T72" fmla="*/ 1711187821 w 867"/>
                <a:gd name="T73" fmla="*/ 521673890 h 239"/>
                <a:gd name="T74" fmla="*/ 1832155331 w 867"/>
                <a:gd name="T75" fmla="*/ 511593254 h 239"/>
                <a:gd name="T76" fmla="*/ 1955642203 w 867"/>
                <a:gd name="T77" fmla="*/ 491431983 h 239"/>
                <a:gd name="T78" fmla="*/ 1970763142 w 867"/>
                <a:gd name="T79" fmla="*/ 279738534 h 239"/>
                <a:gd name="T80" fmla="*/ 1907760025 w 867"/>
                <a:gd name="T81" fmla="*/ 249496627 h 239"/>
                <a:gd name="T82" fmla="*/ 1817034392 w 867"/>
                <a:gd name="T83" fmla="*/ 219254720 h 239"/>
                <a:gd name="T84" fmla="*/ 1741429698 w 867"/>
                <a:gd name="T85" fmla="*/ 199093399 h 239"/>
                <a:gd name="T86" fmla="*/ 1648182719 w 867"/>
                <a:gd name="T87" fmla="*/ 181451492 h 239"/>
                <a:gd name="T88" fmla="*/ 1557457087 w 867"/>
                <a:gd name="T89" fmla="*/ 151209585 h 239"/>
                <a:gd name="T90" fmla="*/ 1436489577 w 867"/>
                <a:gd name="T91" fmla="*/ 131048314 h 239"/>
                <a:gd name="T92" fmla="*/ 1313002704 w 867"/>
                <a:gd name="T93" fmla="*/ 110887042 h 239"/>
                <a:gd name="T94" fmla="*/ 1174393305 w 867"/>
                <a:gd name="T95" fmla="*/ 90725746 h 239"/>
                <a:gd name="T96" fmla="*/ 1038304857 w 867"/>
                <a:gd name="T97" fmla="*/ 80645110 h 239"/>
                <a:gd name="T98" fmla="*/ 929938923 w 867"/>
                <a:gd name="T99" fmla="*/ 80645110 h 239"/>
                <a:gd name="T100" fmla="*/ 839213290 w 867"/>
                <a:gd name="T101" fmla="*/ 80645110 h 239"/>
                <a:gd name="T102" fmla="*/ 763608398 w 867"/>
                <a:gd name="T103" fmla="*/ 80645110 h 239"/>
                <a:gd name="T104" fmla="*/ 685482754 w 867"/>
                <a:gd name="T105" fmla="*/ 90725746 h 239"/>
                <a:gd name="T106" fmla="*/ 609878061 w 867"/>
                <a:gd name="T107" fmla="*/ 90725746 h 239"/>
                <a:gd name="T108" fmla="*/ 519152428 w 867"/>
                <a:gd name="T109" fmla="*/ 100806382 h 239"/>
                <a:gd name="T110" fmla="*/ 425907433 w 867"/>
                <a:gd name="T111" fmla="*/ 110887042 h 239"/>
                <a:gd name="T112" fmla="*/ 350302640 w 867"/>
                <a:gd name="T113" fmla="*/ 131048314 h 239"/>
                <a:gd name="T114" fmla="*/ 274697947 w 867"/>
                <a:gd name="T115" fmla="*/ 380544891 h 239"/>
                <a:gd name="T116" fmla="*/ 0 w 867"/>
                <a:gd name="T117" fmla="*/ 370464255 h 2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67"/>
                <a:gd name="T178" fmla="*/ 0 h 239"/>
                <a:gd name="T179" fmla="*/ 867 w 867"/>
                <a:gd name="T180" fmla="*/ 239 h 2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67" h="239">
                  <a:moveTo>
                    <a:pt x="0" y="147"/>
                  </a:moveTo>
                  <a:lnTo>
                    <a:pt x="48" y="16"/>
                  </a:lnTo>
                  <a:lnTo>
                    <a:pt x="66" y="16"/>
                  </a:lnTo>
                  <a:lnTo>
                    <a:pt x="72" y="12"/>
                  </a:lnTo>
                  <a:lnTo>
                    <a:pt x="91" y="12"/>
                  </a:lnTo>
                  <a:lnTo>
                    <a:pt x="103" y="8"/>
                  </a:lnTo>
                  <a:lnTo>
                    <a:pt x="127" y="8"/>
                  </a:lnTo>
                  <a:lnTo>
                    <a:pt x="145" y="8"/>
                  </a:lnTo>
                  <a:lnTo>
                    <a:pt x="163" y="4"/>
                  </a:lnTo>
                  <a:lnTo>
                    <a:pt x="188" y="4"/>
                  </a:lnTo>
                  <a:lnTo>
                    <a:pt x="212" y="4"/>
                  </a:lnTo>
                  <a:lnTo>
                    <a:pt x="236" y="0"/>
                  </a:lnTo>
                  <a:lnTo>
                    <a:pt x="266" y="0"/>
                  </a:lnTo>
                  <a:lnTo>
                    <a:pt x="291" y="0"/>
                  </a:lnTo>
                  <a:lnTo>
                    <a:pt x="327" y="0"/>
                  </a:lnTo>
                  <a:lnTo>
                    <a:pt x="351" y="0"/>
                  </a:lnTo>
                  <a:lnTo>
                    <a:pt x="388" y="0"/>
                  </a:lnTo>
                  <a:lnTo>
                    <a:pt x="400" y="0"/>
                  </a:lnTo>
                  <a:lnTo>
                    <a:pt x="418" y="0"/>
                  </a:lnTo>
                  <a:lnTo>
                    <a:pt x="430" y="0"/>
                  </a:lnTo>
                  <a:lnTo>
                    <a:pt x="448" y="4"/>
                  </a:lnTo>
                  <a:lnTo>
                    <a:pt x="466" y="4"/>
                  </a:lnTo>
                  <a:lnTo>
                    <a:pt x="485" y="4"/>
                  </a:lnTo>
                  <a:lnTo>
                    <a:pt x="503" y="8"/>
                  </a:lnTo>
                  <a:lnTo>
                    <a:pt x="521" y="8"/>
                  </a:lnTo>
                  <a:lnTo>
                    <a:pt x="533" y="8"/>
                  </a:lnTo>
                  <a:lnTo>
                    <a:pt x="551" y="12"/>
                  </a:lnTo>
                  <a:lnTo>
                    <a:pt x="570" y="12"/>
                  </a:lnTo>
                  <a:lnTo>
                    <a:pt x="588" y="16"/>
                  </a:lnTo>
                  <a:lnTo>
                    <a:pt x="606" y="16"/>
                  </a:lnTo>
                  <a:lnTo>
                    <a:pt x="624" y="20"/>
                  </a:lnTo>
                  <a:lnTo>
                    <a:pt x="642" y="20"/>
                  </a:lnTo>
                  <a:lnTo>
                    <a:pt x="660" y="24"/>
                  </a:lnTo>
                  <a:lnTo>
                    <a:pt x="679" y="28"/>
                  </a:lnTo>
                  <a:lnTo>
                    <a:pt x="691" y="32"/>
                  </a:lnTo>
                  <a:lnTo>
                    <a:pt x="709" y="36"/>
                  </a:lnTo>
                  <a:lnTo>
                    <a:pt x="727" y="40"/>
                  </a:lnTo>
                  <a:lnTo>
                    <a:pt x="745" y="44"/>
                  </a:lnTo>
                  <a:lnTo>
                    <a:pt x="764" y="44"/>
                  </a:lnTo>
                  <a:lnTo>
                    <a:pt x="776" y="52"/>
                  </a:lnTo>
                  <a:lnTo>
                    <a:pt x="794" y="56"/>
                  </a:lnTo>
                  <a:lnTo>
                    <a:pt x="812" y="60"/>
                  </a:lnTo>
                  <a:lnTo>
                    <a:pt x="830" y="68"/>
                  </a:lnTo>
                  <a:lnTo>
                    <a:pt x="848" y="72"/>
                  </a:lnTo>
                  <a:lnTo>
                    <a:pt x="867" y="79"/>
                  </a:lnTo>
                  <a:lnTo>
                    <a:pt x="836" y="215"/>
                  </a:lnTo>
                  <a:lnTo>
                    <a:pt x="830" y="215"/>
                  </a:lnTo>
                  <a:lnTo>
                    <a:pt x="818" y="223"/>
                  </a:lnTo>
                  <a:lnTo>
                    <a:pt x="800" y="223"/>
                  </a:lnTo>
                  <a:lnTo>
                    <a:pt x="788" y="227"/>
                  </a:lnTo>
                  <a:lnTo>
                    <a:pt x="770" y="231"/>
                  </a:lnTo>
                  <a:lnTo>
                    <a:pt x="757" y="235"/>
                  </a:lnTo>
                  <a:lnTo>
                    <a:pt x="733" y="235"/>
                  </a:lnTo>
                  <a:lnTo>
                    <a:pt x="715" y="239"/>
                  </a:lnTo>
                  <a:lnTo>
                    <a:pt x="685" y="239"/>
                  </a:lnTo>
                  <a:lnTo>
                    <a:pt x="660" y="239"/>
                  </a:lnTo>
                  <a:lnTo>
                    <a:pt x="630" y="239"/>
                  </a:lnTo>
                  <a:lnTo>
                    <a:pt x="600" y="239"/>
                  </a:lnTo>
                  <a:lnTo>
                    <a:pt x="582" y="239"/>
                  </a:lnTo>
                  <a:lnTo>
                    <a:pt x="570" y="239"/>
                  </a:lnTo>
                  <a:lnTo>
                    <a:pt x="551" y="235"/>
                  </a:lnTo>
                  <a:lnTo>
                    <a:pt x="533" y="235"/>
                  </a:lnTo>
                  <a:lnTo>
                    <a:pt x="485" y="183"/>
                  </a:lnTo>
                  <a:lnTo>
                    <a:pt x="491" y="183"/>
                  </a:lnTo>
                  <a:lnTo>
                    <a:pt x="515" y="191"/>
                  </a:lnTo>
                  <a:lnTo>
                    <a:pt x="527" y="191"/>
                  </a:lnTo>
                  <a:lnTo>
                    <a:pt x="545" y="195"/>
                  </a:lnTo>
                  <a:lnTo>
                    <a:pt x="563" y="199"/>
                  </a:lnTo>
                  <a:lnTo>
                    <a:pt x="588" y="203"/>
                  </a:lnTo>
                  <a:lnTo>
                    <a:pt x="606" y="207"/>
                  </a:lnTo>
                  <a:lnTo>
                    <a:pt x="630" y="207"/>
                  </a:lnTo>
                  <a:lnTo>
                    <a:pt x="654" y="207"/>
                  </a:lnTo>
                  <a:lnTo>
                    <a:pt x="679" y="207"/>
                  </a:lnTo>
                  <a:lnTo>
                    <a:pt x="703" y="207"/>
                  </a:lnTo>
                  <a:lnTo>
                    <a:pt x="727" y="203"/>
                  </a:lnTo>
                  <a:lnTo>
                    <a:pt x="751" y="199"/>
                  </a:lnTo>
                  <a:lnTo>
                    <a:pt x="776" y="195"/>
                  </a:lnTo>
                  <a:lnTo>
                    <a:pt x="788" y="115"/>
                  </a:lnTo>
                  <a:lnTo>
                    <a:pt x="782" y="111"/>
                  </a:lnTo>
                  <a:lnTo>
                    <a:pt x="770" y="107"/>
                  </a:lnTo>
                  <a:lnTo>
                    <a:pt x="757" y="99"/>
                  </a:lnTo>
                  <a:lnTo>
                    <a:pt x="733" y="95"/>
                  </a:lnTo>
                  <a:lnTo>
                    <a:pt x="721" y="87"/>
                  </a:lnTo>
                  <a:lnTo>
                    <a:pt x="709" y="83"/>
                  </a:lnTo>
                  <a:lnTo>
                    <a:pt x="691" y="79"/>
                  </a:lnTo>
                  <a:lnTo>
                    <a:pt x="673" y="76"/>
                  </a:lnTo>
                  <a:lnTo>
                    <a:pt x="654" y="72"/>
                  </a:lnTo>
                  <a:lnTo>
                    <a:pt x="636" y="64"/>
                  </a:lnTo>
                  <a:lnTo>
                    <a:pt x="618" y="60"/>
                  </a:lnTo>
                  <a:lnTo>
                    <a:pt x="594" y="56"/>
                  </a:lnTo>
                  <a:lnTo>
                    <a:pt x="570" y="52"/>
                  </a:lnTo>
                  <a:lnTo>
                    <a:pt x="545" y="44"/>
                  </a:lnTo>
                  <a:lnTo>
                    <a:pt x="521" y="44"/>
                  </a:lnTo>
                  <a:lnTo>
                    <a:pt x="497" y="40"/>
                  </a:lnTo>
                  <a:lnTo>
                    <a:pt x="466" y="36"/>
                  </a:lnTo>
                  <a:lnTo>
                    <a:pt x="442" y="36"/>
                  </a:lnTo>
                  <a:lnTo>
                    <a:pt x="412" y="32"/>
                  </a:lnTo>
                  <a:lnTo>
                    <a:pt x="388" y="32"/>
                  </a:lnTo>
                  <a:lnTo>
                    <a:pt x="369" y="32"/>
                  </a:lnTo>
                  <a:lnTo>
                    <a:pt x="351" y="32"/>
                  </a:lnTo>
                  <a:lnTo>
                    <a:pt x="333" y="32"/>
                  </a:lnTo>
                  <a:lnTo>
                    <a:pt x="321" y="32"/>
                  </a:lnTo>
                  <a:lnTo>
                    <a:pt x="303" y="32"/>
                  </a:lnTo>
                  <a:lnTo>
                    <a:pt x="291" y="32"/>
                  </a:lnTo>
                  <a:lnTo>
                    <a:pt x="272" y="36"/>
                  </a:lnTo>
                  <a:lnTo>
                    <a:pt x="254" y="36"/>
                  </a:lnTo>
                  <a:lnTo>
                    <a:pt x="242" y="36"/>
                  </a:lnTo>
                  <a:lnTo>
                    <a:pt x="224" y="40"/>
                  </a:lnTo>
                  <a:lnTo>
                    <a:pt x="206" y="40"/>
                  </a:lnTo>
                  <a:lnTo>
                    <a:pt x="188" y="44"/>
                  </a:lnTo>
                  <a:lnTo>
                    <a:pt x="169" y="44"/>
                  </a:lnTo>
                  <a:lnTo>
                    <a:pt x="151" y="52"/>
                  </a:lnTo>
                  <a:lnTo>
                    <a:pt x="139" y="52"/>
                  </a:lnTo>
                  <a:lnTo>
                    <a:pt x="121" y="56"/>
                  </a:lnTo>
                  <a:lnTo>
                    <a:pt x="109" y="151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1" name="Freeform 43"/>
            <p:cNvSpPr>
              <a:spLocks/>
            </p:cNvSpPr>
            <p:nvPr/>
          </p:nvSpPr>
          <p:spPr bwMode="auto">
            <a:xfrm>
              <a:off x="6500813" y="1490663"/>
              <a:ext cx="1174750" cy="158750"/>
            </a:xfrm>
            <a:custGeom>
              <a:avLst/>
              <a:gdLst>
                <a:gd name="T0" fmla="*/ 75604687 w 740"/>
                <a:gd name="T1" fmla="*/ 40322500 h 100"/>
                <a:gd name="T2" fmla="*/ 90725620 w 740"/>
                <a:gd name="T3" fmla="*/ 30241878 h 100"/>
                <a:gd name="T4" fmla="*/ 123486871 w 740"/>
                <a:gd name="T5" fmla="*/ 30241878 h 100"/>
                <a:gd name="T6" fmla="*/ 138607804 w 740"/>
                <a:gd name="T7" fmla="*/ 20161250 h 100"/>
                <a:gd name="T8" fmla="*/ 168851256 w 740"/>
                <a:gd name="T9" fmla="*/ 20161250 h 100"/>
                <a:gd name="T10" fmla="*/ 199093121 w 740"/>
                <a:gd name="T11" fmla="*/ 20161250 h 100"/>
                <a:gd name="T12" fmla="*/ 244454381 w 740"/>
                <a:gd name="T13" fmla="*/ 20161250 h 100"/>
                <a:gd name="T14" fmla="*/ 274696246 w 740"/>
                <a:gd name="T15" fmla="*/ 10080625 h 100"/>
                <a:gd name="T16" fmla="*/ 320059044 w 740"/>
                <a:gd name="T17" fmla="*/ 10080625 h 100"/>
                <a:gd name="T18" fmla="*/ 367942790 w 740"/>
                <a:gd name="T19" fmla="*/ 0 h 100"/>
                <a:gd name="T20" fmla="*/ 428426620 w 740"/>
                <a:gd name="T21" fmla="*/ 0 h 100"/>
                <a:gd name="T22" fmla="*/ 473789417 w 740"/>
                <a:gd name="T23" fmla="*/ 0 h 100"/>
                <a:gd name="T24" fmla="*/ 534273147 w 740"/>
                <a:gd name="T25" fmla="*/ 0 h 100"/>
                <a:gd name="T26" fmla="*/ 612397171 w 740"/>
                <a:gd name="T27" fmla="*/ 0 h 100"/>
                <a:gd name="T28" fmla="*/ 672882489 w 740"/>
                <a:gd name="T29" fmla="*/ 0 h 100"/>
                <a:gd name="T30" fmla="*/ 733366219 w 740"/>
                <a:gd name="T31" fmla="*/ 0 h 100"/>
                <a:gd name="T32" fmla="*/ 793849949 w 740"/>
                <a:gd name="T33" fmla="*/ 0 h 100"/>
                <a:gd name="T34" fmla="*/ 871974172 w 740"/>
                <a:gd name="T35" fmla="*/ 0 h 100"/>
                <a:gd name="T36" fmla="*/ 947578834 w 740"/>
                <a:gd name="T37" fmla="*/ 10080625 h 100"/>
                <a:gd name="T38" fmla="*/ 1008062564 w 740"/>
                <a:gd name="T39" fmla="*/ 10080625 h 100"/>
                <a:gd name="T40" fmla="*/ 1086186589 w 740"/>
                <a:gd name="T41" fmla="*/ 20161250 h 100"/>
                <a:gd name="T42" fmla="*/ 1161791251 w 740"/>
                <a:gd name="T43" fmla="*/ 20161250 h 100"/>
                <a:gd name="T44" fmla="*/ 1237395914 w 740"/>
                <a:gd name="T45" fmla="*/ 40322500 h 100"/>
                <a:gd name="T46" fmla="*/ 1315521525 w 740"/>
                <a:gd name="T47" fmla="*/ 50403122 h 100"/>
                <a:gd name="T48" fmla="*/ 1391126188 w 740"/>
                <a:gd name="T49" fmla="*/ 60483756 h 100"/>
                <a:gd name="T50" fmla="*/ 1436488985 w 740"/>
                <a:gd name="T51" fmla="*/ 60483756 h 100"/>
                <a:gd name="T52" fmla="*/ 1466730850 w 740"/>
                <a:gd name="T53" fmla="*/ 70564378 h 100"/>
                <a:gd name="T54" fmla="*/ 1512093648 w 740"/>
                <a:gd name="T55" fmla="*/ 70564378 h 100"/>
                <a:gd name="T56" fmla="*/ 1559977395 w 740"/>
                <a:gd name="T57" fmla="*/ 90725622 h 100"/>
                <a:gd name="T58" fmla="*/ 1620461125 w 740"/>
                <a:gd name="T59" fmla="*/ 100806244 h 100"/>
                <a:gd name="T60" fmla="*/ 1696066184 w 740"/>
                <a:gd name="T61" fmla="*/ 131048135 h 100"/>
                <a:gd name="T62" fmla="*/ 1741428982 w 740"/>
                <a:gd name="T63" fmla="*/ 141128757 h 100"/>
                <a:gd name="T64" fmla="*/ 1786791779 w 740"/>
                <a:gd name="T65" fmla="*/ 151209378 h 100"/>
                <a:gd name="T66" fmla="*/ 1819553006 w 740"/>
                <a:gd name="T67" fmla="*/ 161290000 h 100"/>
                <a:gd name="T68" fmla="*/ 1864915803 w 740"/>
                <a:gd name="T69" fmla="*/ 171370622 h 100"/>
                <a:gd name="T70" fmla="*/ 1786791779 w 740"/>
                <a:gd name="T71" fmla="*/ 241935025 h 100"/>
                <a:gd name="T72" fmla="*/ 1237395914 w 740"/>
                <a:gd name="T73" fmla="*/ 252015647 h 100"/>
                <a:gd name="T74" fmla="*/ 1101307521 w 740"/>
                <a:gd name="T75" fmla="*/ 201612488 h 100"/>
                <a:gd name="T76" fmla="*/ 0 w 740"/>
                <a:gd name="T77" fmla="*/ 100806244 h 100"/>
                <a:gd name="T78" fmla="*/ 75604687 w 740"/>
                <a:gd name="T79" fmla="*/ 40322500 h 100"/>
                <a:gd name="T80" fmla="*/ 75604687 w 740"/>
                <a:gd name="T81" fmla="*/ 40322500 h 1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40"/>
                <a:gd name="T124" fmla="*/ 0 h 100"/>
                <a:gd name="T125" fmla="*/ 740 w 740"/>
                <a:gd name="T126" fmla="*/ 100 h 10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40" h="100">
                  <a:moveTo>
                    <a:pt x="30" y="16"/>
                  </a:moveTo>
                  <a:lnTo>
                    <a:pt x="36" y="12"/>
                  </a:lnTo>
                  <a:lnTo>
                    <a:pt x="49" y="12"/>
                  </a:lnTo>
                  <a:lnTo>
                    <a:pt x="55" y="8"/>
                  </a:lnTo>
                  <a:lnTo>
                    <a:pt x="67" y="8"/>
                  </a:lnTo>
                  <a:lnTo>
                    <a:pt x="79" y="8"/>
                  </a:lnTo>
                  <a:lnTo>
                    <a:pt x="97" y="8"/>
                  </a:lnTo>
                  <a:lnTo>
                    <a:pt x="109" y="4"/>
                  </a:lnTo>
                  <a:lnTo>
                    <a:pt x="127" y="4"/>
                  </a:lnTo>
                  <a:lnTo>
                    <a:pt x="146" y="0"/>
                  </a:lnTo>
                  <a:lnTo>
                    <a:pt x="170" y="0"/>
                  </a:lnTo>
                  <a:lnTo>
                    <a:pt x="188" y="0"/>
                  </a:lnTo>
                  <a:lnTo>
                    <a:pt x="212" y="0"/>
                  </a:lnTo>
                  <a:lnTo>
                    <a:pt x="243" y="0"/>
                  </a:lnTo>
                  <a:lnTo>
                    <a:pt x="267" y="0"/>
                  </a:lnTo>
                  <a:lnTo>
                    <a:pt x="291" y="0"/>
                  </a:lnTo>
                  <a:lnTo>
                    <a:pt x="315" y="0"/>
                  </a:lnTo>
                  <a:lnTo>
                    <a:pt x="346" y="0"/>
                  </a:lnTo>
                  <a:lnTo>
                    <a:pt x="376" y="4"/>
                  </a:lnTo>
                  <a:lnTo>
                    <a:pt x="400" y="4"/>
                  </a:lnTo>
                  <a:lnTo>
                    <a:pt x="431" y="8"/>
                  </a:lnTo>
                  <a:lnTo>
                    <a:pt x="461" y="8"/>
                  </a:lnTo>
                  <a:lnTo>
                    <a:pt x="491" y="16"/>
                  </a:lnTo>
                  <a:lnTo>
                    <a:pt x="522" y="20"/>
                  </a:lnTo>
                  <a:lnTo>
                    <a:pt x="552" y="24"/>
                  </a:lnTo>
                  <a:lnTo>
                    <a:pt x="570" y="24"/>
                  </a:lnTo>
                  <a:lnTo>
                    <a:pt x="582" y="28"/>
                  </a:lnTo>
                  <a:lnTo>
                    <a:pt x="600" y="28"/>
                  </a:lnTo>
                  <a:lnTo>
                    <a:pt x="619" y="36"/>
                  </a:lnTo>
                  <a:lnTo>
                    <a:pt x="643" y="40"/>
                  </a:lnTo>
                  <a:lnTo>
                    <a:pt x="673" y="52"/>
                  </a:lnTo>
                  <a:lnTo>
                    <a:pt x="691" y="56"/>
                  </a:lnTo>
                  <a:lnTo>
                    <a:pt x="709" y="60"/>
                  </a:lnTo>
                  <a:lnTo>
                    <a:pt x="722" y="64"/>
                  </a:lnTo>
                  <a:lnTo>
                    <a:pt x="740" y="68"/>
                  </a:lnTo>
                  <a:lnTo>
                    <a:pt x="709" y="96"/>
                  </a:lnTo>
                  <a:lnTo>
                    <a:pt x="491" y="100"/>
                  </a:lnTo>
                  <a:lnTo>
                    <a:pt x="437" y="80"/>
                  </a:lnTo>
                  <a:lnTo>
                    <a:pt x="0" y="40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2" name="Freeform 44"/>
            <p:cNvSpPr>
              <a:spLocks/>
            </p:cNvSpPr>
            <p:nvPr/>
          </p:nvSpPr>
          <p:spPr bwMode="auto">
            <a:xfrm>
              <a:off x="6789738" y="828675"/>
              <a:ext cx="857250" cy="587375"/>
            </a:xfrm>
            <a:custGeom>
              <a:avLst/>
              <a:gdLst>
                <a:gd name="T0" fmla="*/ 0 w 540"/>
                <a:gd name="T1" fmla="*/ 761087135 h 370"/>
                <a:gd name="T2" fmla="*/ 75604678 w 540"/>
                <a:gd name="T3" fmla="*/ 189012500 h 370"/>
                <a:gd name="T4" fmla="*/ 75604678 w 540"/>
                <a:gd name="T5" fmla="*/ 168851256 h 370"/>
                <a:gd name="T6" fmla="*/ 105846564 w 540"/>
                <a:gd name="T7" fmla="*/ 148688426 h 370"/>
                <a:gd name="T8" fmla="*/ 120967495 w 540"/>
                <a:gd name="T9" fmla="*/ 128527182 h 370"/>
                <a:gd name="T10" fmla="*/ 153728718 w 540"/>
                <a:gd name="T11" fmla="*/ 108367526 h 370"/>
                <a:gd name="T12" fmla="*/ 183970579 w 540"/>
                <a:gd name="T13" fmla="*/ 90725620 h 370"/>
                <a:gd name="T14" fmla="*/ 244454351 w 540"/>
                <a:gd name="T15" fmla="*/ 80644998 h 370"/>
                <a:gd name="T16" fmla="*/ 274696213 w 540"/>
                <a:gd name="T17" fmla="*/ 60483755 h 370"/>
                <a:gd name="T18" fmla="*/ 335181523 w 540"/>
                <a:gd name="T19" fmla="*/ 40322499 h 370"/>
                <a:gd name="T20" fmla="*/ 398184607 w 540"/>
                <a:gd name="T21" fmla="*/ 20161250 h 370"/>
                <a:gd name="T22" fmla="*/ 458668429 w 540"/>
                <a:gd name="T23" fmla="*/ 10080625 h 370"/>
                <a:gd name="T24" fmla="*/ 504031221 w 540"/>
                <a:gd name="T25" fmla="*/ 0 h 370"/>
                <a:gd name="T26" fmla="*/ 534273082 w 540"/>
                <a:gd name="T27" fmla="*/ 0 h 370"/>
                <a:gd name="T28" fmla="*/ 579635874 w 540"/>
                <a:gd name="T29" fmla="*/ 0 h 370"/>
                <a:gd name="T30" fmla="*/ 627518027 w 540"/>
                <a:gd name="T31" fmla="*/ 0 h 370"/>
                <a:gd name="T32" fmla="*/ 657761476 w 540"/>
                <a:gd name="T33" fmla="*/ 0 h 370"/>
                <a:gd name="T34" fmla="*/ 718243611 w 540"/>
                <a:gd name="T35" fmla="*/ 0 h 370"/>
                <a:gd name="T36" fmla="*/ 763606403 w 540"/>
                <a:gd name="T37" fmla="*/ 0 h 370"/>
                <a:gd name="T38" fmla="*/ 824090126 w 540"/>
                <a:gd name="T39" fmla="*/ 10080625 h 370"/>
                <a:gd name="T40" fmla="*/ 839211255 w 540"/>
                <a:gd name="T41" fmla="*/ 10080625 h 370"/>
                <a:gd name="T42" fmla="*/ 887094996 w 540"/>
                <a:gd name="T43" fmla="*/ 10080625 h 370"/>
                <a:gd name="T44" fmla="*/ 917336857 w 540"/>
                <a:gd name="T45" fmla="*/ 10080625 h 370"/>
                <a:gd name="T46" fmla="*/ 962699649 w 540"/>
                <a:gd name="T47" fmla="*/ 20161250 h 370"/>
                <a:gd name="T48" fmla="*/ 992941510 w 540"/>
                <a:gd name="T49" fmla="*/ 30241877 h 370"/>
                <a:gd name="T50" fmla="*/ 1038304302 w 540"/>
                <a:gd name="T51" fmla="*/ 50403121 h 370"/>
                <a:gd name="T52" fmla="*/ 1083667094 w 540"/>
                <a:gd name="T53" fmla="*/ 60483755 h 370"/>
                <a:gd name="T54" fmla="*/ 1131549248 w 540"/>
                <a:gd name="T55" fmla="*/ 70564377 h 370"/>
                <a:gd name="T56" fmla="*/ 1176912040 w 540"/>
                <a:gd name="T57" fmla="*/ 90725620 h 370"/>
                <a:gd name="T58" fmla="*/ 1222274832 w 540"/>
                <a:gd name="T59" fmla="*/ 108367526 h 370"/>
                <a:gd name="T60" fmla="*/ 1252516693 w 540"/>
                <a:gd name="T61" fmla="*/ 128527182 h 370"/>
                <a:gd name="T62" fmla="*/ 1297881073 w 540"/>
                <a:gd name="T63" fmla="*/ 158769047 h 370"/>
                <a:gd name="T64" fmla="*/ 1328122934 w 540"/>
                <a:gd name="T65" fmla="*/ 189012500 h 370"/>
                <a:gd name="T66" fmla="*/ 1360884157 w 540"/>
                <a:gd name="T67" fmla="*/ 219254414 h 370"/>
                <a:gd name="T68" fmla="*/ 1267637624 w 540"/>
                <a:gd name="T69" fmla="*/ 932457902 h 370"/>
                <a:gd name="T70" fmla="*/ 1131549248 w 540"/>
                <a:gd name="T71" fmla="*/ 882054793 h 370"/>
                <a:gd name="T72" fmla="*/ 1176912040 w 540"/>
                <a:gd name="T73" fmla="*/ 299897800 h 370"/>
                <a:gd name="T74" fmla="*/ 1161791109 w 540"/>
                <a:gd name="T75" fmla="*/ 279736557 h 370"/>
                <a:gd name="T76" fmla="*/ 1131549248 w 540"/>
                <a:gd name="T77" fmla="*/ 259575314 h 370"/>
                <a:gd name="T78" fmla="*/ 1083667094 w 540"/>
                <a:gd name="T79" fmla="*/ 219254414 h 370"/>
                <a:gd name="T80" fmla="*/ 1023183372 w 540"/>
                <a:gd name="T81" fmla="*/ 199093121 h 370"/>
                <a:gd name="T82" fmla="*/ 992941510 w 540"/>
                <a:gd name="T83" fmla="*/ 178931878 h 370"/>
                <a:gd name="T84" fmla="*/ 947578718 w 540"/>
                <a:gd name="T85" fmla="*/ 168851256 h 370"/>
                <a:gd name="T86" fmla="*/ 887094996 w 540"/>
                <a:gd name="T87" fmla="*/ 148688426 h 370"/>
                <a:gd name="T88" fmla="*/ 839211255 w 540"/>
                <a:gd name="T89" fmla="*/ 148688426 h 370"/>
                <a:gd name="T90" fmla="*/ 778727334 w 540"/>
                <a:gd name="T91" fmla="*/ 148688426 h 370"/>
                <a:gd name="T92" fmla="*/ 733364542 w 540"/>
                <a:gd name="T93" fmla="*/ 148688426 h 370"/>
                <a:gd name="T94" fmla="*/ 657761476 w 540"/>
                <a:gd name="T95" fmla="*/ 168851256 h 370"/>
                <a:gd name="T96" fmla="*/ 594756805 w 540"/>
                <a:gd name="T97" fmla="*/ 189012500 h 370"/>
                <a:gd name="T98" fmla="*/ 564514943 w 540"/>
                <a:gd name="T99" fmla="*/ 189012500 h 370"/>
                <a:gd name="T100" fmla="*/ 504031221 w 540"/>
                <a:gd name="T101" fmla="*/ 209173793 h 370"/>
                <a:gd name="T102" fmla="*/ 443547498 w 540"/>
                <a:gd name="T103" fmla="*/ 239414070 h 370"/>
                <a:gd name="T104" fmla="*/ 398184607 w 540"/>
                <a:gd name="T105" fmla="*/ 289817179 h 370"/>
                <a:gd name="T106" fmla="*/ 398184607 w 540"/>
                <a:gd name="T107" fmla="*/ 791329000 h 370"/>
                <a:gd name="T108" fmla="*/ 0 w 540"/>
                <a:gd name="T109" fmla="*/ 761087135 h 370"/>
                <a:gd name="T110" fmla="*/ 0 w 540"/>
                <a:gd name="T111" fmla="*/ 761087135 h 37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0"/>
                <a:gd name="T169" fmla="*/ 0 h 370"/>
                <a:gd name="T170" fmla="*/ 540 w 540"/>
                <a:gd name="T171" fmla="*/ 370 h 37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0" h="370">
                  <a:moveTo>
                    <a:pt x="0" y="302"/>
                  </a:moveTo>
                  <a:lnTo>
                    <a:pt x="30" y="75"/>
                  </a:lnTo>
                  <a:lnTo>
                    <a:pt x="30" y="67"/>
                  </a:lnTo>
                  <a:lnTo>
                    <a:pt x="42" y="59"/>
                  </a:lnTo>
                  <a:lnTo>
                    <a:pt x="48" y="51"/>
                  </a:lnTo>
                  <a:lnTo>
                    <a:pt x="61" y="43"/>
                  </a:lnTo>
                  <a:lnTo>
                    <a:pt x="73" y="36"/>
                  </a:lnTo>
                  <a:lnTo>
                    <a:pt x="97" y="32"/>
                  </a:lnTo>
                  <a:lnTo>
                    <a:pt x="109" y="24"/>
                  </a:lnTo>
                  <a:lnTo>
                    <a:pt x="133" y="16"/>
                  </a:lnTo>
                  <a:lnTo>
                    <a:pt x="158" y="8"/>
                  </a:lnTo>
                  <a:lnTo>
                    <a:pt x="182" y="4"/>
                  </a:lnTo>
                  <a:lnTo>
                    <a:pt x="200" y="0"/>
                  </a:lnTo>
                  <a:lnTo>
                    <a:pt x="212" y="0"/>
                  </a:lnTo>
                  <a:lnTo>
                    <a:pt x="230" y="0"/>
                  </a:lnTo>
                  <a:lnTo>
                    <a:pt x="249" y="0"/>
                  </a:lnTo>
                  <a:lnTo>
                    <a:pt x="261" y="0"/>
                  </a:lnTo>
                  <a:lnTo>
                    <a:pt x="285" y="0"/>
                  </a:lnTo>
                  <a:lnTo>
                    <a:pt x="303" y="0"/>
                  </a:lnTo>
                  <a:lnTo>
                    <a:pt x="327" y="4"/>
                  </a:lnTo>
                  <a:lnTo>
                    <a:pt x="333" y="4"/>
                  </a:lnTo>
                  <a:lnTo>
                    <a:pt x="352" y="4"/>
                  </a:lnTo>
                  <a:lnTo>
                    <a:pt x="364" y="4"/>
                  </a:lnTo>
                  <a:lnTo>
                    <a:pt x="382" y="8"/>
                  </a:lnTo>
                  <a:lnTo>
                    <a:pt x="394" y="12"/>
                  </a:lnTo>
                  <a:lnTo>
                    <a:pt x="412" y="20"/>
                  </a:lnTo>
                  <a:lnTo>
                    <a:pt x="430" y="24"/>
                  </a:lnTo>
                  <a:lnTo>
                    <a:pt x="449" y="28"/>
                  </a:lnTo>
                  <a:lnTo>
                    <a:pt x="467" y="36"/>
                  </a:lnTo>
                  <a:lnTo>
                    <a:pt x="485" y="43"/>
                  </a:lnTo>
                  <a:lnTo>
                    <a:pt x="497" y="51"/>
                  </a:lnTo>
                  <a:lnTo>
                    <a:pt x="515" y="63"/>
                  </a:lnTo>
                  <a:lnTo>
                    <a:pt x="527" y="75"/>
                  </a:lnTo>
                  <a:lnTo>
                    <a:pt x="540" y="87"/>
                  </a:lnTo>
                  <a:lnTo>
                    <a:pt x="503" y="370"/>
                  </a:lnTo>
                  <a:lnTo>
                    <a:pt x="449" y="350"/>
                  </a:lnTo>
                  <a:lnTo>
                    <a:pt x="467" y="119"/>
                  </a:lnTo>
                  <a:lnTo>
                    <a:pt x="461" y="111"/>
                  </a:lnTo>
                  <a:lnTo>
                    <a:pt x="449" y="103"/>
                  </a:lnTo>
                  <a:lnTo>
                    <a:pt x="430" y="87"/>
                  </a:lnTo>
                  <a:lnTo>
                    <a:pt x="406" y="79"/>
                  </a:lnTo>
                  <a:lnTo>
                    <a:pt x="394" y="71"/>
                  </a:lnTo>
                  <a:lnTo>
                    <a:pt x="376" y="67"/>
                  </a:lnTo>
                  <a:lnTo>
                    <a:pt x="352" y="59"/>
                  </a:lnTo>
                  <a:lnTo>
                    <a:pt x="333" y="59"/>
                  </a:lnTo>
                  <a:lnTo>
                    <a:pt x="309" y="59"/>
                  </a:lnTo>
                  <a:lnTo>
                    <a:pt x="291" y="59"/>
                  </a:lnTo>
                  <a:lnTo>
                    <a:pt x="261" y="67"/>
                  </a:lnTo>
                  <a:lnTo>
                    <a:pt x="236" y="75"/>
                  </a:lnTo>
                  <a:lnTo>
                    <a:pt x="224" y="75"/>
                  </a:lnTo>
                  <a:lnTo>
                    <a:pt x="200" y="83"/>
                  </a:lnTo>
                  <a:lnTo>
                    <a:pt x="176" y="95"/>
                  </a:lnTo>
                  <a:lnTo>
                    <a:pt x="158" y="115"/>
                  </a:lnTo>
                  <a:lnTo>
                    <a:pt x="158" y="31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3" name="Freeform 45"/>
            <p:cNvSpPr>
              <a:spLocks/>
            </p:cNvSpPr>
            <p:nvPr/>
          </p:nvSpPr>
          <p:spPr bwMode="auto">
            <a:xfrm>
              <a:off x="6886575" y="1630363"/>
              <a:ext cx="644525" cy="2214563"/>
            </a:xfrm>
            <a:custGeom>
              <a:avLst/>
              <a:gdLst>
                <a:gd name="T0" fmla="*/ 1023183527 w 406"/>
                <a:gd name="T1" fmla="*/ 0 h 1395"/>
                <a:gd name="T2" fmla="*/ 564515029 w 406"/>
                <a:gd name="T3" fmla="*/ 2147483647 h 1395"/>
                <a:gd name="T4" fmla="*/ 75604690 w 406"/>
                <a:gd name="T5" fmla="*/ 2147483647 h 1395"/>
                <a:gd name="T6" fmla="*/ 0 w 406"/>
                <a:gd name="T7" fmla="*/ 2147483647 h 1395"/>
                <a:gd name="T8" fmla="*/ 441028203 w 406"/>
                <a:gd name="T9" fmla="*/ 2147483647 h 1395"/>
                <a:gd name="T10" fmla="*/ 884575768 w 406"/>
                <a:gd name="T11" fmla="*/ 0 h 1395"/>
                <a:gd name="T12" fmla="*/ 1023183527 w 406"/>
                <a:gd name="T13" fmla="*/ 0 h 1395"/>
                <a:gd name="T14" fmla="*/ 1023183527 w 406"/>
                <a:gd name="T15" fmla="*/ 0 h 13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6"/>
                <a:gd name="T25" fmla="*/ 0 h 1395"/>
                <a:gd name="T26" fmla="*/ 406 w 406"/>
                <a:gd name="T27" fmla="*/ 1395 h 13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6" h="1395">
                  <a:moveTo>
                    <a:pt x="406" y="0"/>
                  </a:moveTo>
                  <a:lnTo>
                    <a:pt x="224" y="1376"/>
                  </a:lnTo>
                  <a:lnTo>
                    <a:pt x="30" y="1395"/>
                  </a:lnTo>
                  <a:lnTo>
                    <a:pt x="0" y="1296"/>
                  </a:lnTo>
                  <a:lnTo>
                    <a:pt x="175" y="1284"/>
                  </a:lnTo>
                  <a:lnTo>
                    <a:pt x="351" y="0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4" name="Freeform 46"/>
            <p:cNvSpPr>
              <a:spLocks/>
            </p:cNvSpPr>
            <p:nvPr/>
          </p:nvSpPr>
          <p:spPr bwMode="auto">
            <a:xfrm>
              <a:off x="4200525" y="1566863"/>
              <a:ext cx="2492375" cy="1609725"/>
            </a:xfrm>
            <a:custGeom>
              <a:avLst/>
              <a:gdLst>
                <a:gd name="T0" fmla="*/ 0 w 1570"/>
                <a:gd name="T1" fmla="*/ 2147483647 h 1014"/>
                <a:gd name="T2" fmla="*/ 2147483647 w 1570"/>
                <a:gd name="T3" fmla="*/ 0 h 1014"/>
                <a:gd name="T4" fmla="*/ 2147483647 w 1570"/>
                <a:gd name="T5" fmla="*/ 0 h 1014"/>
                <a:gd name="T6" fmla="*/ 183972192 w 1570"/>
                <a:gd name="T7" fmla="*/ 2147483647 h 1014"/>
                <a:gd name="T8" fmla="*/ 60483756 w 1570"/>
                <a:gd name="T9" fmla="*/ 2147483647 h 1014"/>
                <a:gd name="T10" fmla="*/ 0 w 1570"/>
                <a:gd name="T11" fmla="*/ 2147483647 h 1014"/>
                <a:gd name="T12" fmla="*/ 0 w 1570"/>
                <a:gd name="T13" fmla="*/ 2147483647 h 10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0"/>
                <a:gd name="T22" fmla="*/ 0 h 1014"/>
                <a:gd name="T23" fmla="*/ 1570 w 1570"/>
                <a:gd name="T24" fmla="*/ 1014 h 10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0" h="1014">
                  <a:moveTo>
                    <a:pt x="0" y="982"/>
                  </a:moveTo>
                  <a:lnTo>
                    <a:pt x="1467" y="0"/>
                  </a:lnTo>
                  <a:lnTo>
                    <a:pt x="1570" y="0"/>
                  </a:lnTo>
                  <a:lnTo>
                    <a:pt x="73" y="1010"/>
                  </a:lnTo>
                  <a:lnTo>
                    <a:pt x="24" y="1014"/>
                  </a:lnTo>
                  <a:lnTo>
                    <a:pt x="0" y="982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5" name="Freeform 47"/>
            <p:cNvSpPr>
              <a:spLocks/>
            </p:cNvSpPr>
            <p:nvPr/>
          </p:nvSpPr>
          <p:spPr bwMode="auto">
            <a:xfrm>
              <a:off x="1428750" y="1365250"/>
              <a:ext cx="2174875" cy="1230313"/>
            </a:xfrm>
            <a:custGeom>
              <a:avLst/>
              <a:gdLst>
                <a:gd name="T0" fmla="*/ 0 w 1370"/>
                <a:gd name="T1" fmla="*/ 1902719730 h 775"/>
                <a:gd name="T2" fmla="*/ 2147483647 w 1370"/>
                <a:gd name="T3" fmla="*/ 0 h 775"/>
                <a:gd name="T4" fmla="*/ 2147483647 w 1370"/>
                <a:gd name="T5" fmla="*/ 10080629 h 775"/>
                <a:gd name="T6" fmla="*/ 166330303 w 1370"/>
                <a:gd name="T7" fmla="*/ 1953122860 h 775"/>
                <a:gd name="T8" fmla="*/ 75604685 w 1370"/>
                <a:gd name="T9" fmla="*/ 1953122860 h 775"/>
                <a:gd name="T10" fmla="*/ 0 w 1370"/>
                <a:gd name="T11" fmla="*/ 1902719730 h 775"/>
                <a:gd name="T12" fmla="*/ 0 w 1370"/>
                <a:gd name="T13" fmla="*/ 1902719730 h 7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70"/>
                <a:gd name="T22" fmla="*/ 0 h 775"/>
                <a:gd name="T23" fmla="*/ 1370 w 1370"/>
                <a:gd name="T24" fmla="*/ 775 h 7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70" h="775">
                  <a:moveTo>
                    <a:pt x="0" y="755"/>
                  </a:moveTo>
                  <a:lnTo>
                    <a:pt x="1315" y="0"/>
                  </a:lnTo>
                  <a:lnTo>
                    <a:pt x="1370" y="4"/>
                  </a:lnTo>
                  <a:lnTo>
                    <a:pt x="66" y="775"/>
                  </a:lnTo>
                  <a:lnTo>
                    <a:pt x="30" y="775"/>
                  </a:lnTo>
                  <a:lnTo>
                    <a:pt x="0" y="755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6" name="Freeform 48"/>
            <p:cNvSpPr>
              <a:spLocks/>
            </p:cNvSpPr>
            <p:nvPr/>
          </p:nvSpPr>
          <p:spPr bwMode="auto">
            <a:xfrm>
              <a:off x="1909763" y="1403350"/>
              <a:ext cx="2262188" cy="1338263"/>
            </a:xfrm>
            <a:custGeom>
              <a:avLst/>
              <a:gdLst>
                <a:gd name="T0" fmla="*/ 0 w 1425"/>
                <a:gd name="T1" fmla="*/ 2043848478 h 843"/>
                <a:gd name="T2" fmla="*/ 2147483647 w 1425"/>
                <a:gd name="T3" fmla="*/ 0 h 843"/>
                <a:gd name="T4" fmla="*/ 2147483647 w 1425"/>
                <a:gd name="T5" fmla="*/ 10080629 h 843"/>
                <a:gd name="T6" fmla="*/ 136088471 w 1425"/>
                <a:gd name="T7" fmla="*/ 2094251607 h 843"/>
                <a:gd name="T8" fmla="*/ 30241884 w 1425"/>
                <a:gd name="T9" fmla="*/ 2124493485 h 843"/>
                <a:gd name="T10" fmla="*/ 0 w 1425"/>
                <a:gd name="T11" fmla="*/ 2043848478 h 843"/>
                <a:gd name="T12" fmla="*/ 0 w 1425"/>
                <a:gd name="T13" fmla="*/ 2043848478 h 8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5"/>
                <a:gd name="T22" fmla="*/ 0 h 843"/>
                <a:gd name="T23" fmla="*/ 1425 w 1425"/>
                <a:gd name="T24" fmla="*/ 843 h 8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5" h="843">
                  <a:moveTo>
                    <a:pt x="0" y="811"/>
                  </a:moveTo>
                  <a:lnTo>
                    <a:pt x="1364" y="0"/>
                  </a:lnTo>
                  <a:lnTo>
                    <a:pt x="1425" y="4"/>
                  </a:lnTo>
                  <a:lnTo>
                    <a:pt x="54" y="831"/>
                  </a:lnTo>
                  <a:lnTo>
                    <a:pt x="12" y="843"/>
                  </a:lnTo>
                  <a:lnTo>
                    <a:pt x="0" y="811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7" name="Freeform 49"/>
            <p:cNvSpPr>
              <a:spLocks/>
            </p:cNvSpPr>
            <p:nvPr/>
          </p:nvSpPr>
          <p:spPr bwMode="auto">
            <a:xfrm>
              <a:off x="2708275" y="1465263"/>
              <a:ext cx="2416175" cy="1458913"/>
            </a:xfrm>
            <a:custGeom>
              <a:avLst/>
              <a:gdLst>
                <a:gd name="T0" fmla="*/ 0 w 1522"/>
                <a:gd name="T1" fmla="*/ 2147483647 h 919"/>
                <a:gd name="T2" fmla="*/ 2147483647 w 1522"/>
                <a:gd name="T3" fmla="*/ 0 h 919"/>
                <a:gd name="T4" fmla="*/ 2147483647 w 1522"/>
                <a:gd name="T5" fmla="*/ 0 h 919"/>
                <a:gd name="T6" fmla="*/ 199093123 w 1522"/>
                <a:gd name="T7" fmla="*/ 2147483647 h 919"/>
                <a:gd name="T8" fmla="*/ 153728738 w 1522"/>
                <a:gd name="T9" fmla="*/ 2147483647 h 919"/>
                <a:gd name="T10" fmla="*/ 0 w 1522"/>
                <a:gd name="T11" fmla="*/ 2147483647 h 919"/>
                <a:gd name="T12" fmla="*/ 0 w 1522"/>
                <a:gd name="T13" fmla="*/ 2147483647 h 9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22"/>
                <a:gd name="T22" fmla="*/ 0 h 919"/>
                <a:gd name="T23" fmla="*/ 1522 w 1522"/>
                <a:gd name="T24" fmla="*/ 919 h 9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22" h="919">
                  <a:moveTo>
                    <a:pt x="0" y="891"/>
                  </a:moveTo>
                  <a:lnTo>
                    <a:pt x="1461" y="0"/>
                  </a:lnTo>
                  <a:lnTo>
                    <a:pt x="1522" y="0"/>
                  </a:lnTo>
                  <a:lnTo>
                    <a:pt x="79" y="919"/>
                  </a:lnTo>
                  <a:lnTo>
                    <a:pt x="61" y="903"/>
                  </a:lnTo>
                  <a:lnTo>
                    <a:pt x="0" y="891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8" name="Freeform 50"/>
            <p:cNvSpPr>
              <a:spLocks/>
            </p:cNvSpPr>
            <p:nvPr/>
          </p:nvSpPr>
          <p:spPr bwMode="auto">
            <a:xfrm>
              <a:off x="3276600" y="1497013"/>
              <a:ext cx="2454275" cy="1516063"/>
            </a:xfrm>
            <a:custGeom>
              <a:avLst/>
              <a:gdLst>
                <a:gd name="T0" fmla="*/ 45362811 w 1546"/>
                <a:gd name="T1" fmla="*/ 2147483647 h 955"/>
                <a:gd name="T2" fmla="*/ 2147483647 w 1546"/>
                <a:gd name="T3" fmla="*/ 0 h 955"/>
                <a:gd name="T4" fmla="*/ 2147483647 w 1546"/>
                <a:gd name="T5" fmla="*/ 0 h 955"/>
                <a:gd name="T6" fmla="*/ 183972192 w 1546"/>
                <a:gd name="T7" fmla="*/ 2147483647 h 955"/>
                <a:gd name="T8" fmla="*/ 0 w 1546"/>
                <a:gd name="T9" fmla="*/ 2147483647 h 955"/>
                <a:gd name="T10" fmla="*/ 45362811 w 1546"/>
                <a:gd name="T11" fmla="*/ 2147483647 h 955"/>
                <a:gd name="T12" fmla="*/ 45362811 w 1546"/>
                <a:gd name="T13" fmla="*/ 2147483647 h 9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46"/>
                <a:gd name="T22" fmla="*/ 0 h 955"/>
                <a:gd name="T23" fmla="*/ 1546 w 1546"/>
                <a:gd name="T24" fmla="*/ 955 h 9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46" h="955">
                  <a:moveTo>
                    <a:pt x="18" y="923"/>
                  </a:moveTo>
                  <a:lnTo>
                    <a:pt x="1485" y="0"/>
                  </a:lnTo>
                  <a:lnTo>
                    <a:pt x="1546" y="0"/>
                  </a:lnTo>
                  <a:lnTo>
                    <a:pt x="73" y="955"/>
                  </a:lnTo>
                  <a:lnTo>
                    <a:pt x="0" y="951"/>
                  </a:lnTo>
                  <a:lnTo>
                    <a:pt x="18" y="923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9" name="Freeform 51"/>
            <p:cNvSpPr>
              <a:spLocks/>
            </p:cNvSpPr>
            <p:nvPr/>
          </p:nvSpPr>
          <p:spPr bwMode="auto">
            <a:xfrm>
              <a:off x="4864100" y="1643063"/>
              <a:ext cx="2474913" cy="1677988"/>
            </a:xfrm>
            <a:custGeom>
              <a:avLst/>
              <a:gdLst>
                <a:gd name="T0" fmla="*/ 0 w 1559"/>
                <a:gd name="T1" fmla="*/ 2147483647 h 1057"/>
                <a:gd name="T2" fmla="*/ 2147483647 w 1559"/>
                <a:gd name="T3" fmla="*/ 0 h 1057"/>
                <a:gd name="T4" fmla="*/ 2147483647 w 1559"/>
                <a:gd name="T5" fmla="*/ 0 h 1057"/>
                <a:gd name="T6" fmla="*/ 108367550 w 1559"/>
                <a:gd name="T7" fmla="*/ 2147483647 h 1057"/>
                <a:gd name="T8" fmla="*/ 15120942 w 1559"/>
                <a:gd name="T9" fmla="*/ 2147483647 h 1057"/>
                <a:gd name="T10" fmla="*/ 0 w 1559"/>
                <a:gd name="T11" fmla="*/ 2147483647 h 1057"/>
                <a:gd name="T12" fmla="*/ 0 w 1559"/>
                <a:gd name="T13" fmla="*/ 2147483647 h 10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59"/>
                <a:gd name="T22" fmla="*/ 0 h 1057"/>
                <a:gd name="T23" fmla="*/ 1559 w 1559"/>
                <a:gd name="T24" fmla="*/ 1057 h 10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59" h="1057">
                  <a:moveTo>
                    <a:pt x="0" y="1030"/>
                  </a:moveTo>
                  <a:lnTo>
                    <a:pt x="1462" y="0"/>
                  </a:lnTo>
                  <a:lnTo>
                    <a:pt x="1559" y="0"/>
                  </a:lnTo>
                  <a:lnTo>
                    <a:pt x="43" y="1057"/>
                  </a:lnTo>
                  <a:lnTo>
                    <a:pt x="6" y="1041"/>
                  </a:lnTo>
                  <a:lnTo>
                    <a:pt x="0" y="103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0" name="Freeform 52"/>
            <p:cNvSpPr>
              <a:spLocks/>
            </p:cNvSpPr>
            <p:nvPr/>
          </p:nvSpPr>
          <p:spPr bwMode="auto">
            <a:xfrm>
              <a:off x="6173788" y="2735263"/>
              <a:ext cx="876300" cy="712788"/>
            </a:xfrm>
            <a:custGeom>
              <a:avLst/>
              <a:gdLst>
                <a:gd name="T0" fmla="*/ 30241874 w 552"/>
                <a:gd name="T1" fmla="*/ 940019876 h 449"/>
                <a:gd name="T2" fmla="*/ 1391126032 w 552"/>
                <a:gd name="T3" fmla="*/ 0 h 449"/>
                <a:gd name="T4" fmla="*/ 1391126032 w 552"/>
                <a:gd name="T5" fmla="*/ 178932014 h 449"/>
                <a:gd name="T6" fmla="*/ 0 w 552"/>
                <a:gd name="T7" fmla="*/ 1131551833 h 449"/>
                <a:gd name="T8" fmla="*/ 30241874 w 552"/>
                <a:gd name="T9" fmla="*/ 1050906798 h 449"/>
                <a:gd name="T10" fmla="*/ 30241874 w 552"/>
                <a:gd name="T11" fmla="*/ 940019876 h 449"/>
                <a:gd name="T12" fmla="*/ 30241874 w 552"/>
                <a:gd name="T13" fmla="*/ 940019876 h 4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2"/>
                <a:gd name="T22" fmla="*/ 0 h 449"/>
                <a:gd name="T23" fmla="*/ 552 w 552"/>
                <a:gd name="T24" fmla="*/ 449 h 4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2" h="449">
                  <a:moveTo>
                    <a:pt x="12" y="373"/>
                  </a:moveTo>
                  <a:lnTo>
                    <a:pt x="552" y="0"/>
                  </a:lnTo>
                  <a:lnTo>
                    <a:pt x="552" y="71"/>
                  </a:lnTo>
                  <a:lnTo>
                    <a:pt x="0" y="449"/>
                  </a:lnTo>
                  <a:lnTo>
                    <a:pt x="12" y="417"/>
                  </a:lnTo>
                  <a:lnTo>
                    <a:pt x="12" y="373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1" name="Freeform 53"/>
            <p:cNvSpPr>
              <a:spLocks/>
            </p:cNvSpPr>
            <p:nvPr/>
          </p:nvSpPr>
          <p:spPr bwMode="auto">
            <a:xfrm>
              <a:off x="1004888" y="1289050"/>
              <a:ext cx="1684338" cy="946150"/>
            </a:xfrm>
            <a:custGeom>
              <a:avLst/>
              <a:gdLst>
                <a:gd name="T0" fmla="*/ 15120941 w 1061"/>
                <a:gd name="T1" fmla="*/ 1393647026 h 596"/>
                <a:gd name="T2" fmla="*/ 2147483647 w 1061"/>
                <a:gd name="T3" fmla="*/ 0 h 596"/>
                <a:gd name="T4" fmla="*/ 2147483647 w 1061"/>
                <a:gd name="T5" fmla="*/ 10080624 h 596"/>
                <a:gd name="T6" fmla="*/ 0 w 1061"/>
                <a:gd name="T7" fmla="*/ 1502012907 h 596"/>
                <a:gd name="T8" fmla="*/ 0 w 1061"/>
                <a:gd name="T9" fmla="*/ 1444050130 h 596"/>
                <a:gd name="T10" fmla="*/ 15120941 w 1061"/>
                <a:gd name="T11" fmla="*/ 1393647026 h 596"/>
                <a:gd name="T12" fmla="*/ 15120941 w 1061"/>
                <a:gd name="T13" fmla="*/ 1393647026 h 5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1"/>
                <a:gd name="T22" fmla="*/ 0 h 596"/>
                <a:gd name="T23" fmla="*/ 1061 w 1061"/>
                <a:gd name="T24" fmla="*/ 596 h 5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1" h="596">
                  <a:moveTo>
                    <a:pt x="6" y="553"/>
                  </a:moveTo>
                  <a:lnTo>
                    <a:pt x="1000" y="0"/>
                  </a:lnTo>
                  <a:lnTo>
                    <a:pt x="1061" y="4"/>
                  </a:lnTo>
                  <a:lnTo>
                    <a:pt x="0" y="596"/>
                  </a:lnTo>
                  <a:lnTo>
                    <a:pt x="0" y="573"/>
                  </a:lnTo>
                  <a:lnTo>
                    <a:pt x="6" y="553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2" name="Freeform 54"/>
            <p:cNvSpPr>
              <a:spLocks/>
            </p:cNvSpPr>
            <p:nvPr/>
          </p:nvSpPr>
          <p:spPr bwMode="auto">
            <a:xfrm>
              <a:off x="244475" y="1270000"/>
              <a:ext cx="1963738" cy="1066800"/>
            </a:xfrm>
            <a:custGeom>
              <a:avLst/>
              <a:gdLst>
                <a:gd name="T0" fmla="*/ 0 w 1237"/>
                <a:gd name="T1" fmla="*/ 1562496704 h 672"/>
                <a:gd name="T2" fmla="*/ 2147483647 w 1237"/>
                <a:gd name="T3" fmla="*/ 0 h 672"/>
                <a:gd name="T4" fmla="*/ 2147483647 w 1237"/>
                <a:gd name="T5" fmla="*/ 0 h 672"/>
                <a:gd name="T6" fmla="*/ 0 w 1237"/>
                <a:gd name="T7" fmla="*/ 1693545178 h 672"/>
                <a:gd name="T8" fmla="*/ 0 w 1237"/>
                <a:gd name="T9" fmla="*/ 1622980432 h 672"/>
                <a:gd name="T10" fmla="*/ 0 w 1237"/>
                <a:gd name="T11" fmla="*/ 1562496704 h 672"/>
                <a:gd name="T12" fmla="*/ 0 w 1237"/>
                <a:gd name="T13" fmla="*/ 1562496704 h 6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7"/>
                <a:gd name="T22" fmla="*/ 0 h 672"/>
                <a:gd name="T23" fmla="*/ 1237 w 1237"/>
                <a:gd name="T24" fmla="*/ 672 h 6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7" h="672">
                  <a:moveTo>
                    <a:pt x="0" y="620"/>
                  </a:moveTo>
                  <a:lnTo>
                    <a:pt x="1164" y="0"/>
                  </a:lnTo>
                  <a:lnTo>
                    <a:pt x="1237" y="0"/>
                  </a:lnTo>
                  <a:lnTo>
                    <a:pt x="0" y="672"/>
                  </a:lnTo>
                  <a:lnTo>
                    <a:pt x="0" y="644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3" name="Freeform 55"/>
            <p:cNvSpPr>
              <a:spLocks/>
            </p:cNvSpPr>
            <p:nvPr/>
          </p:nvSpPr>
          <p:spPr bwMode="auto">
            <a:xfrm>
              <a:off x="254000" y="1200150"/>
              <a:ext cx="952500" cy="498475"/>
            </a:xfrm>
            <a:custGeom>
              <a:avLst/>
              <a:gdLst>
                <a:gd name="T0" fmla="*/ 60483750 w 600"/>
                <a:gd name="T1" fmla="*/ 682963070 h 314"/>
                <a:gd name="T2" fmla="*/ 1376005149 w 600"/>
                <a:gd name="T3" fmla="*/ 10080624 h 314"/>
                <a:gd name="T4" fmla="*/ 1512093532 w 600"/>
                <a:gd name="T5" fmla="*/ 0 h 314"/>
                <a:gd name="T6" fmla="*/ 45362806 w 600"/>
                <a:gd name="T7" fmla="*/ 791328953 h 314"/>
                <a:gd name="T8" fmla="*/ 0 w 600"/>
                <a:gd name="T9" fmla="*/ 733366176 h 314"/>
                <a:gd name="T10" fmla="*/ 60483750 w 600"/>
                <a:gd name="T11" fmla="*/ 682963070 h 314"/>
                <a:gd name="T12" fmla="*/ 60483750 w 600"/>
                <a:gd name="T13" fmla="*/ 682963070 h 3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0"/>
                <a:gd name="T22" fmla="*/ 0 h 314"/>
                <a:gd name="T23" fmla="*/ 600 w 600"/>
                <a:gd name="T24" fmla="*/ 314 h 3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0" h="314">
                  <a:moveTo>
                    <a:pt x="24" y="271"/>
                  </a:moveTo>
                  <a:lnTo>
                    <a:pt x="546" y="4"/>
                  </a:lnTo>
                  <a:lnTo>
                    <a:pt x="600" y="0"/>
                  </a:lnTo>
                  <a:lnTo>
                    <a:pt x="18" y="314"/>
                  </a:lnTo>
                  <a:lnTo>
                    <a:pt x="0" y="291"/>
                  </a:lnTo>
                  <a:lnTo>
                    <a:pt x="24" y="271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4" name="Freeform 56"/>
            <p:cNvSpPr>
              <a:spLocks/>
            </p:cNvSpPr>
            <p:nvPr/>
          </p:nvSpPr>
          <p:spPr bwMode="auto">
            <a:xfrm>
              <a:off x="6905625" y="1017588"/>
              <a:ext cx="654050" cy="139700"/>
            </a:xfrm>
            <a:custGeom>
              <a:avLst/>
              <a:gdLst>
                <a:gd name="T0" fmla="*/ 75604690 w 412"/>
                <a:gd name="T1" fmla="*/ 90725618 h 88"/>
                <a:gd name="T2" fmla="*/ 90725623 w 412"/>
                <a:gd name="T3" fmla="*/ 80644997 h 88"/>
                <a:gd name="T4" fmla="*/ 166330313 w 412"/>
                <a:gd name="T5" fmla="*/ 60483754 h 88"/>
                <a:gd name="T6" fmla="*/ 199093128 w 412"/>
                <a:gd name="T7" fmla="*/ 50403120 h 88"/>
                <a:gd name="T8" fmla="*/ 259576910 w 412"/>
                <a:gd name="T9" fmla="*/ 40322498 h 88"/>
                <a:gd name="T10" fmla="*/ 320059054 w 412"/>
                <a:gd name="T11" fmla="*/ 20161249 h 88"/>
                <a:gd name="T12" fmla="*/ 380544374 w 412"/>
                <a:gd name="T13" fmla="*/ 10080625 h 88"/>
                <a:gd name="T14" fmla="*/ 443547567 w 412"/>
                <a:gd name="T15" fmla="*/ 0 h 88"/>
                <a:gd name="T16" fmla="*/ 519152232 w 412"/>
                <a:gd name="T17" fmla="*/ 0 h 88"/>
                <a:gd name="T18" fmla="*/ 579635964 w 412"/>
                <a:gd name="T19" fmla="*/ 0 h 88"/>
                <a:gd name="T20" fmla="*/ 672882512 w 412"/>
                <a:gd name="T21" fmla="*/ 0 h 88"/>
                <a:gd name="T22" fmla="*/ 703124378 w 412"/>
                <a:gd name="T23" fmla="*/ 0 h 88"/>
                <a:gd name="T24" fmla="*/ 748487177 w 412"/>
                <a:gd name="T25" fmla="*/ 10080625 h 88"/>
                <a:gd name="T26" fmla="*/ 778729043 w 412"/>
                <a:gd name="T27" fmla="*/ 20161249 h 88"/>
                <a:gd name="T28" fmla="*/ 824091842 w 412"/>
                <a:gd name="T29" fmla="*/ 30241877 h 88"/>
                <a:gd name="T30" fmla="*/ 854333906 w 412"/>
                <a:gd name="T31" fmla="*/ 40322498 h 88"/>
                <a:gd name="T32" fmla="*/ 899696705 w 412"/>
                <a:gd name="T33" fmla="*/ 60483754 h 88"/>
                <a:gd name="T34" fmla="*/ 947578866 w 412"/>
                <a:gd name="T35" fmla="*/ 70564375 h 88"/>
                <a:gd name="T36" fmla="*/ 977820732 w 412"/>
                <a:gd name="T37" fmla="*/ 90725618 h 88"/>
                <a:gd name="T38" fmla="*/ 1038304464 w 412"/>
                <a:gd name="T39" fmla="*/ 221773772 h 88"/>
                <a:gd name="T40" fmla="*/ 1023183531 w 412"/>
                <a:gd name="T41" fmla="*/ 211693151 h 88"/>
                <a:gd name="T42" fmla="*/ 977820732 w 412"/>
                <a:gd name="T43" fmla="*/ 181451237 h 88"/>
                <a:gd name="T44" fmla="*/ 932457933 w 412"/>
                <a:gd name="T45" fmla="*/ 171370615 h 88"/>
                <a:gd name="T46" fmla="*/ 899696705 w 412"/>
                <a:gd name="T47" fmla="*/ 151209372 h 88"/>
                <a:gd name="T48" fmla="*/ 839212973 w 412"/>
                <a:gd name="T49" fmla="*/ 141128751 h 88"/>
                <a:gd name="T50" fmla="*/ 808970909 w 412"/>
                <a:gd name="T51" fmla="*/ 120967508 h 88"/>
                <a:gd name="T52" fmla="*/ 733366244 w 412"/>
                <a:gd name="T53" fmla="*/ 110886886 h 88"/>
                <a:gd name="T54" fmla="*/ 672882512 w 412"/>
                <a:gd name="T55" fmla="*/ 100806240 h 88"/>
                <a:gd name="T56" fmla="*/ 594756897 w 412"/>
                <a:gd name="T57" fmla="*/ 90725618 h 88"/>
                <a:gd name="T58" fmla="*/ 519152232 w 412"/>
                <a:gd name="T59" fmla="*/ 90725618 h 88"/>
                <a:gd name="T60" fmla="*/ 473789433 w 412"/>
                <a:gd name="T61" fmla="*/ 90725618 h 88"/>
                <a:gd name="T62" fmla="*/ 443547567 w 412"/>
                <a:gd name="T63" fmla="*/ 90725618 h 88"/>
                <a:gd name="T64" fmla="*/ 395665307 w 412"/>
                <a:gd name="T65" fmla="*/ 90725618 h 88"/>
                <a:gd name="T66" fmla="*/ 350302508 w 412"/>
                <a:gd name="T67" fmla="*/ 100806240 h 88"/>
                <a:gd name="T68" fmla="*/ 304938121 w 412"/>
                <a:gd name="T69" fmla="*/ 110886886 h 88"/>
                <a:gd name="T70" fmla="*/ 244455977 w 412"/>
                <a:gd name="T71" fmla="*/ 120967508 h 88"/>
                <a:gd name="T72" fmla="*/ 199093128 w 412"/>
                <a:gd name="T73" fmla="*/ 131048129 h 88"/>
                <a:gd name="T74" fmla="*/ 151209380 w 412"/>
                <a:gd name="T75" fmla="*/ 151209372 h 88"/>
                <a:gd name="T76" fmla="*/ 0 w 412"/>
                <a:gd name="T77" fmla="*/ 191531858 h 88"/>
                <a:gd name="T78" fmla="*/ 75604690 w 412"/>
                <a:gd name="T79" fmla="*/ 90725618 h 88"/>
                <a:gd name="T80" fmla="*/ 75604690 w 412"/>
                <a:gd name="T81" fmla="*/ 90725618 h 8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12"/>
                <a:gd name="T124" fmla="*/ 0 h 88"/>
                <a:gd name="T125" fmla="*/ 412 w 412"/>
                <a:gd name="T126" fmla="*/ 88 h 8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12" h="88">
                  <a:moveTo>
                    <a:pt x="30" y="36"/>
                  </a:moveTo>
                  <a:lnTo>
                    <a:pt x="36" y="32"/>
                  </a:lnTo>
                  <a:lnTo>
                    <a:pt x="66" y="24"/>
                  </a:lnTo>
                  <a:lnTo>
                    <a:pt x="79" y="20"/>
                  </a:lnTo>
                  <a:lnTo>
                    <a:pt x="103" y="16"/>
                  </a:lnTo>
                  <a:lnTo>
                    <a:pt x="127" y="8"/>
                  </a:lnTo>
                  <a:lnTo>
                    <a:pt x="151" y="4"/>
                  </a:lnTo>
                  <a:lnTo>
                    <a:pt x="176" y="0"/>
                  </a:lnTo>
                  <a:lnTo>
                    <a:pt x="206" y="0"/>
                  </a:lnTo>
                  <a:lnTo>
                    <a:pt x="230" y="0"/>
                  </a:lnTo>
                  <a:lnTo>
                    <a:pt x="267" y="0"/>
                  </a:lnTo>
                  <a:lnTo>
                    <a:pt x="279" y="0"/>
                  </a:lnTo>
                  <a:lnTo>
                    <a:pt x="297" y="4"/>
                  </a:lnTo>
                  <a:lnTo>
                    <a:pt x="309" y="8"/>
                  </a:lnTo>
                  <a:lnTo>
                    <a:pt x="327" y="12"/>
                  </a:lnTo>
                  <a:lnTo>
                    <a:pt x="339" y="16"/>
                  </a:lnTo>
                  <a:lnTo>
                    <a:pt x="357" y="24"/>
                  </a:lnTo>
                  <a:lnTo>
                    <a:pt x="376" y="28"/>
                  </a:lnTo>
                  <a:lnTo>
                    <a:pt x="388" y="36"/>
                  </a:lnTo>
                  <a:lnTo>
                    <a:pt x="412" y="88"/>
                  </a:lnTo>
                  <a:lnTo>
                    <a:pt x="406" y="84"/>
                  </a:lnTo>
                  <a:lnTo>
                    <a:pt x="388" y="72"/>
                  </a:lnTo>
                  <a:lnTo>
                    <a:pt x="370" y="68"/>
                  </a:lnTo>
                  <a:lnTo>
                    <a:pt x="357" y="60"/>
                  </a:lnTo>
                  <a:lnTo>
                    <a:pt x="333" y="56"/>
                  </a:lnTo>
                  <a:lnTo>
                    <a:pt x="321" y="48"/>
                  </a:lnTo>
                  <a:lnTo>
                    <a:pt x="291" y="44"/>
                  </a:lnTo>
                  <a:lnTo>
                    <a:pt x="267" y="40"/>
                  </a:lnTo>
                  <a:lnTo>
                    <a:pt x="236" y="36"/>
                  </a:lnTo>
                  <a:lnTo>
                    <a:pt x="206" y="36"/>
                  </a:lnTo>
                  <a:lnTo>
                    <a:pt x="188" y="36"/>
                  </a:lnTo>
                  <a:lnTo>
                    <a:pt x="176" y="36"/>
                  </a:lnTo>
                  <a:lnTo>
                    <a:pt x="157" y="36"/>
                  </a:lnTo>
                  <a:lnTo>
                    <a:pt x="139" y="40"/>
                  </a:lnTo>
                  <a:lnTo>
                    <a:pt x="121" y="44"/>
                  </a:lnTo>
                  <a:lnTo>
                    <a:pt x="97" y="48"/>
                  </a:lnTo>
                  <a:lnTo>
                    <a:pt x="79" y="52"/>
                  </a:lnTo>
                  <a:lnTo>
                    <a:pt x="60" y="60"/>
                  </a:lnTo>
                  <a:lnTo>
                    <a:pt x="0" y="76"/>
                  </a:lnTo>
                  <a:lnTo>
                    <a:pt x="30" y="36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5" name="Freeform 57"/>
            <p:cNvSpPr>
              <a:spLocks/>
            </p:cNvSpPr>
            <p:nvPr/>
          </p:nvSpPr>
          <p:spPr bwMode="auto">
            <a:xfrm>
              <a:off x="6877050" y="-477838"/>
              <a:ext cx="490538" cy="1192213"/>
            </a:xfrm>
            <a:custGeom>
              <a:avLst/>
              <a:gdLst>
                <a:gd name="T0" fmla="*/ 519152710 w 309"/>
                <a:gd name="T1" fmla="*/ 178931954 h 751"/>
                <a:gd name="T2" fmla="*/ 519152710 w 309"/>
                <a:gd name="T3" fmla="*/ 199093206 h 751"/>
                <a:gd name="T4" fmla="*/ 504031763 w 309"/>
                <a:gd name="T5" fmla="*/ 259577011 h 751"/>
                <a:gd name="T6" fmla="*/ 488910816 w 309"/>
                <a:gd name="T7" fmla="*/ 340222019 h 751"/>
                <a:gd name="T8" fmla="*/ 488910816 w 309"/>
                <a:gd name="T9" fmla="*/ 410786400 h 751"/>
                <a:gd name="T10" fmla="*/ 473789869 w 309"/>
                <a:gd name="T11" fmla="*/ 461189629 h 751"/>
                <a:gd name="T12" fmla="*/ 473789869 w 309"/>
                <a:gd name="T13" fmla="*/ 509071809 h 751"/>
                <a:gd name="T14" fmla="*/ 456149558 w 309"/>
                <a:gd name="T15" fmla="*/ 579636191 h 751"/>
                <a:gd name="T16" fmla="*/ 456149558 w 309"/>
                <a:gd name="T17" fmla="*/ 640119946 h 751"/>
                <a:gd name="T18" fmla="*/ 456149558 w 309"/>
                <a:gd name="T19" fmla="*/ 700603702 h 751"/>
                <a:gd name="T20" fmla="*/ 456149558 w 309"/>
                <a:gd name="T21" fmla="*/ 771168084 h 751"/>
                <a:gd name="T22" fmla="*/ 456149558 w 309"/>
                <a:gd name="T23" fmla="*/ 841732664 h 751"/>
                <a:gd name="T24" fmla="*/ 456149558 w 309"/>
                <a:gd name="T25" fmla="*/ 919858309 h 751"/>
                <a:gd name="T26" fmla="*/ 456149558 w 309"/>
                <a:gd name="T27" fmla="*/ 990422690 h 751"/>
                <a:gd name="T28" fmla="*/ 456149558 w 309"/>
                <a:gd name="T29" fmla="*/ 1060987072 h 751"/>
                <a:gd name="T30" fmla="*/ 456149558 w 309"/>
                <a:gd name="T31" fmla="*/ 1131551454 h 751"/>
                <a:gd name="T32" fmla="*/ 456149558 w 309"/>
                <a:gd name="T33" fmla="*/ 1202115835 h 751"/>
                <a:gd name="T34" fmla="*/ 473789869 w 309"/>
                <a:gd name="T35" fmla="*/ 1262599591 h 751"/>
                <a:gd name="T36" fmla="*/ 488910816 w 309"/>
                <a:gd name="T37" fmla="*/ 1330643022 h 751"/>
                <a:gd name="T38" fmla="*/ 504031763 w 309"/>
                <a:gd name="T39" fmla="*/ 1401207404 h 751"/>
                <a:gd name="T40" fmla="*/ 519152710 w 309"/>
                <a:gd name="T41" fmla="*/ 1471771786 h 751"/>
                <a:gd name="T42" fmla="*/ 534273657 w 309"/>
                <a:gd name="T43" fmla="*/ 1542336167 h 751"/>
                <a:gd name="T44" fmla="*/ 564515551 w 309"/>
                <a:gd name="T45" fmla="*/ 1602819923 h 751"/>
                <a:gd name="T46" fmla="*/ 594757445 w 309"/>
                <a:gd name="T47" fmla="*/ 1653223053 h 751"/>
                <a:gd name="T48" fmla="*/ 624999339 w 309"/>
                <a:gd name="T49" fmla="*/ 1713707205 h 751"/>
                <a:gd name="T50" fmla="*/ 670362179 w 309"/>
                <a:gd name="T51" fmla="*/ 1761590972 h 751"/>
                <a:gd name="T52" fmla="*/ 733366919 w 309"/>
                <a:gd name="T53" fmla="*/ 1822074728 h 751"/>
                <a:gd name="T54" fmla="*/ 151209519 w 309"/>
                <a:gd name="T55" fmla="*/ 1892639110 h 751"/>
                <a:gd name="T56" fmla="*/ 136088572 w 309"/>
                <a:gd name="T57" fmla="*/ 1862397232 h 751"/>
                <a:gd name="T58" fmla="*/ 120967625 w 309"/>
                <a:gd name="T59" fmla="*/ 1822074728 h 751"/>
                <a:gd name="T60" fmla="*/ 105846678 w 309"/>
                <a:gd name="T61" fmla="*/ 1771671598 h 751"/>
                <a:gd name="T62" fmla="*/ 75604760 w 309"/>
                <a:gd name="T63" fmla="*/ 1703626579 h 751"/>
                <a:gd name="T64" fmla="*/ 60483813 w 309"/>
                <a:gd name="T65" fmla="*/ 1633061801 h 751"/>
                <a:gd name="T66" fmla="*/ 30241906 w 309"/>
                <a:gd name="T67" fmla="*/ 1542336167 h 751"/>
                <a:gd name="T68" fmla="*/ 15120953 w 309"/>
                <a:gd name="T69" fmla="*/ 1441529908 h 751"/>
                <a:gd name="T70" fmla="*/ 15120953 w 309"/>
                <a:gd name="T71" fmla="*/ 1381046152 h 751"/>
                <a:gd name="T72" fmla="*/ 0 w 309"/>
                <a:gd name="T73" fmla="*/ 1323083347 h 751"/>
                <a:gd name="T74" fmla="*/ 0 w 309"/>
                <a:gd name="T75" fmla="*/ 1262599591 h 751"/>
                <a:gd name="T76" fmla="*/ 0 w 309"/>
                <a:gd name="T77" fmla="*/ 1202115835 h 751"/>
                <a:gd name="T78" fmla="*/ 0 w 309"/>
                <a:gd name="T79" fmla="*/ 1141632080 h 751"/>
                <a:gd name="T80" fmla="*/ 0 w 309"/>
                <a:gd name="T81" fmla="*/ 1081148324 h 751"/>
                <a:gd name="T82" fmla="*/ 0 w 309"/>
                <a:gd name="T83" fmla="*/ 1000503316 h 751"/>
                <a:gd name="T84" fmla="*/ 15120953 w 309"/>
                <a:gd name="T85" fmla="*/ 940019561 h 751"/>
                <a:gd name="T86" fmla="*/ 15120953 w 309"/>
                <a:gd name="T87" fmla="*/ 861893916 h 751"/>
                <a:gd name="T88" fmla="*/ 15120953 w 309"/>
                <a:gd name="T89" fmla="*/ 791329336 h 751"/>
                <a:gd name="T90" fmla="*/ 30241906 w 309"/>
                <a:gd name="T91" fmla="*/ 720764954 h 751"/>
                <a:gd name="T92" fmla="*/ 60483813 w 309"/>
                <a:gd name="T93" fmla="*/ 650200572 h 751"/>
                <a:gd name="T94" fmla="*/ 75604760 w 309"/>
                <a:gd name="T95" fmla="*/ 569555565 h 751"/>
                <a:gd name="T96" fmla="*/ 105846678 w 309"/>
                <a:gd name="T97" fmla="*/ 488910557 h 751"/>
                <a:gd name="T98" fmla="*/ 120967625 w 309"/>
                <a:gd name="T99" fmla="*/ 410786400 h 751"/>
                <a:gd name="T100" fmla="*/ 166330466 w 309"/>
                <a:gd name="T101" fmla="*/ 340222019 h 751"/>
                <a:gd name="T102" fmla="*/ 196572360 w 309"/>
                <a:gd name="T103" fmla="*/ 279738263 h 751"/>
                <a:gd name="T104" fmla="*/ 226814303 w 309"/>
                <a:gd name="T105" fmla="*/ 229335133 h 751"/>
                <a:gd name="T106" fmla="*/ 259577149 w 309"/>
                <a:gd name="T107" fmla="*/ 178931954 h 751"/>
                <a:gd name="T108" fmla="*/ 289819043 w 309"/>
                <a:gd name="T109" fmla="*/ 118448198 h 751"/>
                <a:gd name="T110" fmla="*/ 335181883 w 309"/>
                <a:gd name="T111" fmla="*/ 68045044 h 751"/>
                <a:gd name="T112" fmla="*/ 380544724 w 309"/>
                <a:gd name="T113" fmla="*/ 0 h 751"/>
                <a:gd name="T114" fmla="*/ 534273657 w 309"/>
                <a:gd name="T115" fmla="*/ 178931954 h 7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751"/>
                <a:gd name="T176" fmla="*/ 309 w 309"/>
                <a:gd name="T177" fmla="*/ 751 h 7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751">
                  <a:moveTo>
                    <a:pt x="212" y="71"/>
                  </a:moveTo>
                  <a:lnTo>
                    <a:pt x="206" y="71"/>
                  </a:lnTo>
                  <a:lnTo>
                    <a:pt x="206" y="75"/>
                  </a:lnTo>
                  <a:lnTo>
                    <a:pt x="206" y="79"/>
                  </a:lnTo>
                  <a:lnTo>
                    <a:pt x="206" y="91"/>
                  </a:lnTo>
                  <a:lnTo>
                    <a:pt x="200" y="103"/>
                  </a:lnTo>
                  <a:lnTo>
                    <a:pt x="200" y="115"/>
                  </a:lnTo>
                  <a:lnTo>
                    <a:pt x="194" y="135"/>
                  </a:lnTo>
                  <a:lnTo>
                    <a:pt x="194" y="155"/>
                  </a:lnTo>
                  <a:lnTo>
                    <a:pt x="194" y="163"/>
                  </a:lnTo>
                  <a:lnTo>
                    <a:pt x="188" y="171"/>
                  </a:lnTo>
                  <a:lnTo>
                    <a:pt x="188" y="183"/>
                  </a:lnTo>
                  <a:lnTo>
                    <a:pt x="188" y="194"/>
                  </a:lnTo>
                  <a:lnTo>
                    <a:pt x="188" y="202"/>
                  </a:lnTo>
                  <a:lnTo>
                    <a:pt x="181" y="214"/>
                  </a:lnTo>
                  <a:lnTo>
                    <a:pt x="181" y="230"/>
                  </a:lnTo>
                  <a:lnTo>
                    <a:pt x="181" y="242"/>
                  </a:lnTo>
                  <a:lnTo>
                    <a:pt x="181" y="254"/>
                  </a:lnTo>
                  <a:lnTo>
                    <a:pt x="181" y="266"/>
                  </a:lnTo>
                  <a:lnTo>
                    <a:pt x="181" y="278"/>
                  </a:lnTo>
                  <a:lnTo>
                    <a:pt x="181" y="294"/>
                  </a:lnTo>
                  <a:lnTo>
                    <a:pt x="181" y="306"/>
                  </a:lnTo>
                  <a:lnTo>
                    <a:pt x="181" y="322"/>
                  </a:lnTo>
                  <a:lnTo>
                    <a:pt x="181" y="334"/>
                  </a:lnTo>
                  <a:lnTo>
                    <a:pt x="181" y="350"/>
                  </a:lnTo>
                  <a:lnTo>
                    <a:pt x="181" y="365"/>
                  </a:lnTo>
                  <a:lnTo>
                    <a:pt x="181" y="377"/>
                  </a:lnTo>
                  <a:lnTo>
                    <a:pt x="181" y="393"/>
                  </a:lnTo>
                  <a:lnTo>
                    <a:pt x="181" y="405"/>
                  </a:lnTo>
                  <a:lnTo>
                    <a:pt x="181" y="421"/>
                  </a:lnTo>
                  <a:lnTo>
                    <a:pt x="181" y="433"/>
                  </a:lnTo>
                  <a:lnTo>
                    <a:pt x="181" y="449"/>
                  </a:lnTo>
                  <a:lnTo>
                    <a:pt x="181" y="461"/>
                  </a:lnTo>
                  <a:lnTo>
                    <a:pt x="181" y="477"/>
                  </a:lnTo>
                  <a:lnTo>
                    <a:pt x="188" y="489"/>
                  </a:lnTo>
                  <a:lnTo>
                    <a:pt x="188" y="501"/>
                  </a:lnTo>
                  <a:lnTo>
                    <a:pt x="194" y="517"/>
                  </a:lnTo>
                  <a:lnTo>
                    <a:pt x="194" y="528"/>
                  </a:lnTo>
                  <a:lnTo>
                    <a:pt x="194" y="544"/>
                  </a:lnTo>
                  <a:lnTo>
                    <a:pt x="200" y="556"/>
                  </a:lnTo>
                  <a:lnTo>
                    <a:pt x="206" y="572"/>
                  </a:lnTo>
                  <a:lnTo>
                    <a:pt x="206" y="584"/>
                  </a:lnTo>
                  <a:lnTo>
                    <a:pt x="212" y="596"/>
                  </a:lnTo>
                  <a:lnTo>
                    <a:pt x="212" y="612"/>
                  </a:lnTo>
                  <a:lnTo>
                    <a:pt x="218" y="624"/>
                  </a:lnTo>
                  <a:lnTo>
                    <a:pt x="224" y="636"/>
                  </a:lnTo>
                  <a:lnTo>
                    <a:pt x="230" y="648"/>
                  </a:lnTo>
                  <a:lnTo>
                    <a:pt x="236" y="656"/>
                  </a:lnTo>
                  <a:lnTo>
                    <a:pt x="248" y="668"/>
                  </a:lnTo>
                  <a:lnTo>
                    <a:pt x="248" y="680"/>
                  </a:lnTo>
                  <a:lnTo>
                    <a:pt x="254" y="688"/>
                  </a:lnTo>
                  <a:lnTo>
                    <a:pt x="266" y="699"/>
                  </a:lnTo>
                  <a:lnTo>
                    <a:pt x="272" y="707"/>
                  </a:lnTo>
                  <a:lnTo>
                    <a:pt x="291" y="723"/>
                  </a:lnTo>
                  <a:lnTo>
                    <a:pt x="309" y="743"/>
                  </a:lnTo>
                  <a:lnTo>
                    <a:pt x="60" y="751"/>
                  </a:lnTo>
                  <a:lnTo>
                    <a:pt x="54" y="739"/>
                  </a:lnTo>
                  <a:lnTo>
                    <a:pt x="48" y="731"/>
                  </a:lnTo>
                  <a:lnTo>
                    <a:pt x="48" y="723"/>
                  </a:lnTo>
                  <a:lnTo>
                    <a:pt x="42" y="715"/>
                  </a:lnTo>
                  <a:lnTo>
                    <a:pt x="42" y="703"/>
                  </a:lnTo>
                  <a:lnTo>
                    <a:pt x="36" y="688"/>
                  </a:lnTo>
                  <a:lnTo>
                    <a:pt x="30" y="676"/>
                  </a:lnTo>
                  <a:lnTo>
                    <a:pt x="24" y="660"/>
                  </a:lnTo>
                  <a:lnTo>
                    <a:pt x="24" y="648"/>
                  </a:lnTo>
                  <a:lnTo>
                    <a:pt x="18" y="628"/>
                  </a:lnTo>
                  <a:lnTo>
                    <a:pt x="12" y="612"/>
                  </a:lnTo>
                  <a:lnTo>
                    <a:pt x="6" y="588"/>
                  </a:lnTo>
                  <a:lnTo>
                    <a:pt x="6" y="572"/>
                  </a:lnTo>
                  <a:lnTo>
                    <a:pt x="6" y="560"/>
                  </a:lnTo>
                  <a:lnTo>
                    <a:pt x="6" y="548"/>
                  </a:lnTo>
                  <a:lnTo>
                    <a:pt x="0" y="536"/>
                  </a:lnTo>
                  <a:lnTo>
                    <a:pt x="0" y="525"/>
                  </a:lnTo>
                  <a:lnTo>
                    <a:pt x="0" y="513"/>
                  </a:lnTo>
                  <a:lnTo>
                    <a:pt x="0" y="501"/>
                  </a:lnTo>
                  <a:lnTo>
                    <a:pt x="0" y="489"/>
                  </a:lnTo>
                  <a:lnTo>
                    <a:pt x="0" y="477"/>
                  </a:lnTo>
                  <a:lnTo>
                    <a:pt x="0" y="465"/>
                  </a:lnTo>
                  <a:lnTo>
                    <a:pt x="0" y="453"/>
                  </a:lnTo>
                  <a:lnTo>
                    <a:pt x="0" y="437"/>
                  </a:lnTo>
                  <a:lnTo>
                    <a:pt x="0" y="429"/>
                  </a:lnTo>
                  <a:lnTo>
                    <a:pt x="0" y="413"/>
                  </a:lnTo>
                  <a:lnTo>
                    <a:pt x="0" y="397"/>
                  </a:lnTo>
                  <a:lnTo>
                    <a:pt x="0" y="385"/>
                  </a:lnTo>
                  <a:lnTo>
                    <a:pt x="6" y="373"/>
                  </a:lnTo>
                  <a:lnTo>
                    <a:pt x="6" y="358"/>
                  </a:lnTo>
                  <a:lnTo>
                    <a:pt x="6" y="342"/>
                  </a:lnTo>
                  <a:lnTo>
                    <a:pt x="6" y="330"/>
                  </a:lnTo>
                  <a:lnTo>
                    <a:pt x="6" y="314"/>
                  </a:lnTo>
                  <a:lnTo>
                    <a:pt x="12" y="298"/>
                  </a:lnTo>
                  <a:lnTo>
                    <a:pt x="12" y="286"/>
                  </a:lnTo>
                  <a:lnTo>
                    <a:pt x="18" y="270"/>
                  </a:lnTo>
                  <a:lnTo>
                    <a:pt x="24" y="258"/>
                  </a:lnTo>
                  <a:lnTo>
                    <a:pt x="24" y="238"/>
                  </a:lnTo>
                  <a:lnTo>
                    <a:pt x="30" y="226"/>
                  </a:lnTo>
                  <a:lnTo>
                    <a:pt x="36" y="210"/>
                  </a:lnTo>
                  <a:lnTo>
                    <a:pt x="42" y="194"/>
                  </a:lnTo>
                  <a:lnTo>
                    <a:pt x="48" y="179"/>
                  </a:lnTo>
                  <a:lnTo>
                    <a:pt x="48" y="163"/>
                  </a:lnTo>
                  <a:lnTo>
                    <a:pt x="60" y="147"/>
                  </a:lnTo>
                  <a:lnTo>
                    <a:pt x="66" y="135"/>
                  </a:lnTo>
                  <a:lnTo>
                    <a:pt x="66" y="127"/>
                  </a:lnTo>
                  <a:lnTo>
                    <a:pt x="78" y="111"/>
                  </a:lnTo>
                  <a:lnTo>
                    <a:pt x="84" y="103"/>
                  </a:lnTo>
                  <a:lnTo>
                    <a:pt x="90" y="91"/>
                  </a:lnTo>
                  <a:lnTo>
                    <a:pt x="97" y="79"/>
                  </a:lnTo>
                  <a:lnTo>
                    <a:pt x="103" y="71"/>
                  </a:lnTo>
                  <a:lnTo>
                    <a:pt x="109" y="59"/>
                  </a:lnTo>
                  <a:lnTo>
                    <a:pt x="115" y="47"/>
                  </a:lnTo>
                  <a:lnTo>
                    <a:pt x="121" y="35"/>
                  </a:lnTo>
                  <a:lnTo>
                    <a:pt x="133" y="27"/>
                  </a:lnTo>
                  <a:lnTo>
                    <a:pt x="145" y="8"/>
                  </a:lnTo>
                  <a:lnTo>
                    <a:pt x="151" y="0"/>
                  </a:lnTo>
                  <a:lnTo>
                    <a:pt x="212" y="71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6" name="Freeform 58"/>
            <p:cNvSpPr>
              <a:spLocks/>
            </p:cNvSpPr>
            <p:nvPr/>
          </p:nvSpPr>
          <p:spPr bwMode="auto">
            <a:xfrm>
              <a:off x="6654800" y="-730250"/>
              <a:ext cx="1376363" cy="1527175"/>
            </a:xfrm>
            <a:custGeom>
              <a:avLst/>
              <a:gdLst>
                <a:gd name="T0" fmla="*/ 320060763 w 867"/>
                <a:gd name="T1" fmla="*/ 2147483647 h 962"/>
                <a:gd name="T2" fmla="*/ 75604718 w 867"/>
                <a:gd name="T3" fmla="*/ 2013605920 h 962"/>
                <a:gd name="T4" fmla="*/ 0 w 867"/>
                <a:gd name="T5" fmla="*/ 1852315961 h 962"/>
                <a:gd name="T6" fmla="*/ 0 w 867"/>
                <a:gd name="T7" fmla="*/ 1643141855 h 962"/>
                <a:gd name="T8" fmla="*/ 0 w 867"/>
                <a:gd name="T9" fmla="*/ 1370965049 h 962"/>
                <a:gd name="T10" fmla="*/ 15120945 w 867"/>
                <a:gd name="T11" fmla="*/ 1081147947 h 962"/>
                <a:gd name="T12" fmla="*/ 45362829 w 867"/>
                <a:gd name="T13" fmla="*/ 811490305 h 962"/>
                <a:gd name="T14" fmla="*/ 108367571 w 867"/>
                <a:gd name="T15" fmla="*/ 569555366 h 962"/>
                <a:gd name="T16" fmla="*/ 214214192 w 867"/>
                <a:gd name="T17" fmla="*/ 410786257 h 962"/>
                <a:gd name="T18" fmla="*/ 473789612 w 867"/>
                <a:gd name="T19" fmla="*/ 168851269 h 962"/>
                <a:gd name="T20" fmla="*/ 887095469 w 867"/>
                <a:gd name="T21" fmla="*/ 20161251 h 962"/>
                <a:gd name="T22" fmla="*/ 1161793317 w 867"/>
                <a:gd name="T23" fmla="*/ 0 h 962"/>
                <a:gd name="T24" fmla="*/ 1391126761 w 867"/>
                <a:gd name="T25" fmla="*/ 10080626 h 962"/>
                <a:gd name="T26" fmla="*/ 1786792515 w 867"/>
                <a:gd name="T27" fmla="*/ 118448157 h 962"/>
                <a:gd name="T28" fmla="*/ 2079130664 w 867"/>
                <a:gd name="T29" fmla="*/ 350302523 h 962"/>
                <a:gd name="T30" fmla="*/ 2147483647 w 867"/>
                <a:gd name="T31" fmla="*/ 519152254 h 962"/>
                <a:gd name="T32" fmla="*/ 2147483647 w 867"/>
                <a:gd name="T33" fmla="*/ 690522836 h 962"/>
                <a:gd name="T34" fmla="*/ 2147483647 w 867"/>
                <a:gd name="T35" fmla="*/ 909777366 h 962"/>
                <a:gd name="T36" fmla="*/ 2147483647 w 867"/>
                <a:gd name="T37" fmla="*/ 1121470437 h 962"/>
                <a:gd name="T38" fmla="*/ 2147483647 w 867"/>
                <a:gd name="T39" fmla="*/ 1292841019 h 962"/>
                <a:gd name="T40" fmla="*/ 2124493480 w 867"/>
                <a:gd name="T41" fmla="*/ 1461690651 h 962"/>
                <a:gd name="T42" fmla="*/ 2109372541 w 867"/>
                <a:gd name="T43" fmla="*/ 1643141855 h 962"/>
                <a:gd name="T44" fmla="*/ 2079130664 w 867"/>
                <a:gd name="T45" fmla="*/ 1801912849 h 962"/>
                <a:gd name="T46" fmla="*/ 2031246897 w 867"/>
                <a:gd name="T47" fmla="*/ 2013605920 h 962"/>
                <a:gd name="T48" fmla="*/ 1880037510 w 867"/>
                <a:gd name="T49" fmla="*/ 2147483647 h 962"/>
                <a:gd name="T50" fmla="*/ 1527215209 w 867"/>
                <a:gd name="T51" fmla="*/ 2147483647 h 962"/>
                <a:gd name="T52" fmla="*/ 1267639888 w 867"/>
                <a:gd name="T53" fmla="*/ 2147483647 h 962"/>
                <a:gd name="T54" fmla="*/ 1542336148 w 867"/>
                <a:gd name="T55" fmla="*/ 2147483647 h 962"/>
                <a:gd name="T56" fmla="*/ 1849795632 w 867"/>
                <a:gd name="T57" fmla="*/ 2003525298 h 962"/>
                <a:gd name="T58" fmla="*/ 1955642203 w 867"/>
                <a:gd name="T59" fmla="*/ 1771670982 h 962"/>
                <a:gd name="T60" fmla="*/ 2016125958 w 867"/>
                <a:gd name="T61" fmla="*/ 1552416253 h 962"/>
                <a:gd name="T62" fmla="*/ 2048888786 w 867"/>
                <a:gd name="T63" fmla="*/ 1391126294 h 962"/>
                <a:gd name="T64" fmla="*/ 2064009725 w 867"/>
                <a:gd name="T65" fmla="*/ 1222275074 h 962"/>
                <a:gd name="T66" fmla="*/ 2064009725 w 867"/>
                <a:gd name="T67" fmla="*/ 1050906080 h 962"/>
                <a:gd name="T68" fmla="*/ 2048888786 w 867"/>
                <a:gd name="T69" fmla="*/ 879535499 h 962"/>
                <a:gd name="T70" fmla="*/ 2016125958 w 867"/>
                <a:gd name="T71" fmla="*/ 720764703 h 962"/>
                <a:gd name="T72" fmla="*/ 1925400326 w 867"/>
                <a:gd name="T73" fmla="*/ 509071632 h 962"/>
                <a:gd name="T74" fmla="*/ 1741429698 w 867"/>
                <a:gd name="T75" fmla="*/ 320059068 h 962"/>
                <a:gd name="T76" fmla="*/ 1496973332 w 867"/>
                <a:gd name="T77" fmla="*/ 209173809 h 962"/>
                <a:gd name="T78" fmla="*/ 1237398010 w 867"/>
                <a:gd name="T79" fmla="*/ 178931892 h 962"/>
                <a:gd name="T80" fmla="*/ 977821102 w 867"/>
                <a:gd name="T81" fmla="*/ 209173809 h 962"/>
                <a:gd name="T82" fmla="*/ 718245582 w 867"/>
                <a:gd name="T83" fmla="*/ 309978446 h 962"/>
                <a:gd name="T84" fmla="*/ 519152428 w 867"/>
                <a:gd name="T85" fmla="*/ 451108846 h 962"/>
                <a:gd name="T86" fmla="*/ 367942942 w 867"/>
                <a:gd name="T87" fmla="*/ 670361591 h 962"/>
                <a:gd name="T88" fmla="*/ 304939824 w 867"/>
                <a:gd name="T89" fmla="*/ 831651550 h 962"/>
                <a:gd name="T90" fmla="*/ 274697947 w 867"/>
                <a:gd name="T91" fmla="*/ 1000502968 h 962"/>
                <a:gd name="T92" fmla="*/ 259577008 w 867"/>
                <a:gd name="T93" fmla="*/ 1181954172 h 962"/>
                <a:gd name="T94" fmla="*/ 244456069 w 867"/>
                <a:gd name="T95" fmla="*/ 1370965049 h 962"/>
                <a:gd name="T96" fmla="*/ 274697947 w 867"/>
                <a:gd name="T97" fmla="*/ 1552416253 h 962"/>
                <a:gd name="T98" fmla="*/ 304939824 w 867"/>
                <a:gd name="T99" fmla="*/ 1723787231 h 962"/>
                <a:gd name="T100" fmla="*/ 367942942 w 867"/>
                <a:gd name="T101" fmla="*/ 1882557828 h 962"/>
                <a:gd name="T102" fmla="*/ 564515245 w 867"/>
                <a:gd name="T103" fmla="*/ 2104331522 h 962"/>
                <a:gd name="T104" fmla="*/ 793850276 w 867"/>
                <a:gd name="T105" fmla="*/ 2147483647 h 9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67"/>
                <a:gd name="T160" fmla="*/ 0 h 962"/>
                <a:gd name="T161" fmla="*/ 867 w 867"/>
                <a:gd name="T162" fmla="*/ 962 h 9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67" h="962">
                  <a:moveTo>
                    <a:pt x="212" y="930"/>
                  </a:moveTo>
                  <a:lnTo>
                    <a:pt x="200" y="926"/>
                  </a:lnTo>
                  <a:lnTo>
                    <a:pt x="182" y="914"/>
                  </a:lnTo>
                  <a:lnTo>
                    <a:pt x="164" y="906"/>
                  </a:lnTo>
                  <a:lnTo>
                    <a:pt x="146" y="898"/>
                  </a:lnTo>
                  <a:lnTo>
                    <a:pt x="127" y="886"/>
                  </a:lnTo>
                  <a:lnTo>
                    <a:pt x="109" y="878"/>
                  </a:lnTo>
                  <a:lnTo>
                    <a:pt x="91" y="862"/>
                  </a:lnTo>
                  <a:lnTo>
                    <a:pt x="67" y="847"/>
                  </a:lnTo>
                  <a:lnTo>
                    <a:pt x="49" y="827"/>
                  </a:lnTo>
                  <a:lnTo>
                    <a:pt x="36" y="811"/>
                  </a:lnTo>
                  <a:lnTo>
                    <a:pt x="30" y="799"/>
                  </a:lnTo>
                  <a:lnTo>
                    <a:pt x="18" y="791"/>
                  </a:lnTo>
                  <a:lnTo>
                    <a:pt x="12" y="779"/>
                  </a:lnTo>
                  <a:lnTo>
                    <a:pt x="12" y="771"/>
                  </a:lnTo>
                  <a:lnTo>
                    <a:pt x="6" y="759"/>
                  </a:lnTo>
                  <a:lnTo>
                    <a:pt x="0" y="747"/>
                  </a:lnTo>
                  <a:lnTo>
                    <a:pt x="0" y="735"/>
                  </a:lnTo>
                  <a:lnTo>
                    <a:pt x="0" y="723"/>
                  </a:lnTo>
                  <a:lnTo>
                    <a:pt x="0" y="711"/>
                  </a:lnTo>
                  <a:lnTo>
                    <a:pt x="0" y="695"/>
                  </a:lnTo>
                  <a:lnTo>
                    <a:pt x="0" y="680"/>
                  </a:lnTo>
                  <a:lnTo>
                    <a:pt x="0" y="668"/>
                  </a:lnTo>
                  <a:lnTo>
                    <a:pt x="0" y="652"/>
                  </a:lnTo>
                  <a:lnTo>
                    <a:pt x="0" y="632"/>
                  </a:lnTo>
                  <a:lnTo>
                    <a:pt x="0" y="616"/>
                  </a:lnTo>
                  <a:lnTo>
                    <a:pt x="0" y="600"/>
                  </a:lnTo>
                  <a:lnTo>
                    <a:pt x="0" y="580"/>
                  </a:lnTo>
                  <a:lnTo>
                    <a:pt x="0" y="560"/>
                  </a:lnTo>
                  <a:lnTo>
                    <a:pt x="0" y="544"/>
                  </a:lnTo>
                  <a:lnTo>
                    <a:pt x="0" y="524"/>
                  </a:lnTo>
                  <a:lnTo>
                    <a:pt x="0" y="505"/>
                  </a:lnTo>
                  <a:lnTo>
                    <a:pt x="0" y="489"/>
                  </a:lnTo>
                  <a:lnTo>
                    <a:pt x="0" y="465"/>
                  </a:lnTo>
                  <a:lnTo>
                    <a:pt x="6" y="449"/>
                  </a:lnTo>
                  <a:lnTo>
                    <a:pt x="6" y="429"/>
                  </a:lnTo>
                  <a:lnTo>
                    <a:pt x="6" y="409"/>
                  </a:lnTo>
                  <a:lnTo>
                    <a:pt x="6" y="389"/>
                  </a:lnTo>
                  <a:lnTo>
                    <a:pt x="12" y="373"/>
                  </a:lnTo>
                  <a:lnTo>
                    <a:pt x="12" y="353"/>
                  </a:lnTo>
                  <a:lnTo>
                    <a:pt x="18" y="338"/>
                  </a:lnTo>
                  <a:lnTo>
                    <a:pt x="18" y="322"/>
                  </a:lnTo>
                  <a:lnTo>
                    <a:pt x="24" y="302"/>
                  </a:lnTo>
                  <a:lnTo>
                    <a:pt x="24" y="286"/>
                  </a:lnTo>
                  <a:lnTo>
                    <a:pt x="30" y="270"/>
                  </a:lnTo>
                  <a:lnTo>
                    <a:pt x="36" y="254"/>
                  </a:lnTo>
                  <a:lnTo>
                    <a:pt x="43" y="242"/>
                  </a:lnTo>
                  <a:lnTo>
                    <a:pt x="43" y="226"/>
                  </a:lnTo>
                  <a:lnTo>
                    <a:pt x="49" y="214"/>
                  </a:lnTo>
                  <a:lnTo>
                    <a:pt x="55" y="202"/>
                  </a:lnTo>
                  <a:lnTo>
                    <a:pt x="67" y="194"/>
                  </a:lnTo>
                  <a:lnTo>
                    <a:pt x="67" y="182"/>
                  </a:lnTo>
                  <a:lnTo>
                    <a:pt x="73" y="171"/>
                  </a:lnTo>
                  <a:lnTo>
                    <a:pt x="85" y="163"/>
                  </a:lnTo>
                  <a:lnTo>
                    <a:pt x="91" y="151"/>
                  </a:lnTo>
                  <a:lnTo>
                    <a:pt x="103" y="135"/>
                  </a:lnTo>
                  <a:lnTo>
                    <a:pt x="127" y="115"/>
                  </a:lnTo>
                  <a:lnTo>
                    <a:pt x="146" y="99"/>
                  </a:lnTo>
                  <a:lnTo>
                    <a:pt x="164" y="83"/>
                  </a:lnTo>
                  <a:lnTo>
                    <a:pt x="188" y="67"/>
                  </a:lnTo>
                  <a:lnTo>
                    <a:pt x="212" y="55"/>
                  </a:lnTo>
                  <a:lnTo>
                    <a:pt x="243" y="39"/>
                  </a:lnTo>
                  <a:lnTo>
                    <a:pt x="267" y="31"/>
                  </a:lnTo>
                  <a:lnTo>
                    <a:pt x="291" y="19"/>
                  </a:lnTo>
                  <a:lnTo>
                    <a:pt x="321" y="15"/>
                  </a:lnTo>
                  <a:lnTo>
                    <a:pt x="352" y="8"/>
                  </a:lnTo>
                  <a:lnTo>
                    <a:pt x="382" y="4"/>
                  </a:lnTo>
                  <a:lnTo>
                    <a:pt x="394" y="0"/>
                  </a:lnTo>
                  <a:lnTo>
                    <a:pt x="412" y="0"/>
                  </a:lnTo>
                  <a:lnTo>
                    <a:pt x="431" y="0"/>
                  </a:lnTo>
                  <a:lnTo>
                    <a:pt x="443" y="0"/>
                  </a:lnTo>
                  <a:lnTo>
                    <a:pt x="461" y="0"/>
                  </a:lnTo>
                  <a:lnTo>
                    <a:pt x="479" y="0"/>
                  </a:lnTo>
                  <a:lnTo>
                    <a:pt x="491" y="0"/>
                  </a:lnTo>
                  <a:lnTo>
                    <a:pt x="509" y="0"/>
                  </a:lnTo>
                  <a:lnTo>
                    <a:pt x="522" y="0"/>
                  </a:lnTo>
                  <a:lnTo>
                    <a:pt x="540" y="4"/>
                  </a:lnTo>
                  <a:lnTo>
                    <a:pt x="552" y="4"/>
                  </a:lnTo>
                  <a:lnTo>
                    <a:pt x="570" y="8"/>
                  </a:lnTo>
                  <a:lnTo>
                    <a:pt x="600" y="12"/>
                  </a:lnTo>
                  <a:lnTo>
                    <a:pt x="625" y="19"/>
                  </a:lnTo>
                  <a:lnTo>
                    <a:pt x="655" y="27"/>
                  </a:lnTo>
                  <a:lnTo>
                    <a:pt x="685" y="39"/>
                  </a:lnTo>
                  <a:lnTo>
                    <a:pt x="709" y="47"/>
                  </a:lnTo>
                  <a:lnTo>
                    <a:pt x="734" y="63"/>
                  </a:lnTo>
                  <a:lnTo>
                    <a:pt x="758" y="71"/>
                  </a:lnTo>
                  <a:lnTo>
                    <a:pt x="776" y="91"/>
                  </a:lnTo>
                  <a:lnTo>
                    <a:pt x="794" y="103"/>
                  </a:lnTo>
                  <a:lnTo>
                    <a:pt x="813" y="123"/>
                  </a:lnTo>
                  <a:lnTo>
                    <a:pt x="825" y="139"/>
                  </a:lnTo>
                  <a:lnTo>
                    <a:pt x="837" y="159"/>
                  </a:lnTo>
                  <a:lnTo>
                    <a:pt x="843" y="167"/>
                  </a:lnTo>
                  <a:lnTo>
                    <a:pt x="849" y="171"/>
                  </a:lnTo>
                  <a:lnTo>
                    <a:pt x="855" y="182"/>
                  </a:lnTo>
                  <a:lnTo>
                    <a:pt x="861" y="194"/>
                  </a:lnTo>
                  <a:lnTo>
                    <a:pt x="867" y="206"/>
                  </a:lnTo>
                  <a:lnTo>
                    <a:pt x="867" y="222"/>
                  </a:lnTo>
                  <a:lnTo>
                    <a:pt x="867" y="242"/>
                  </a:lnTo>
                  <a:lnTo>
                    <a:pt x="867" y="246"/>
                  </a:lnTo>
                  <a:lnTo>
                    <a:pt x="867" y="258"/>
                  </a:lnTo>
                  <a:lnTo>
                    <a:pt x="867" y="262"/>
                  </a:lnTo>
                  <a:lnTo>
                    <a:pt x="867" y="274"/>
                  </a:lnTo>
                  <a:lnTo>
                    <a:pt x="867" y="286"/>
                  </a:lnTo>
                  <a:lnTo>
                    <a:pt x="867" y="298"/>
                  </a:lnTo>
                  <a:lnTo>
                    <a:pt x="861" y="314"/>
                  </a:lnTo>
                  <a:lnTo>
                    <a:pt x="861" y="330"/>
                  </a:lnTo>
                  <a:lnTo>
                    <a:pt x="861" y="346"/>
                  </a:lnTo>
                  <a:lnTo>
                    <a:pt x="861" y="361"/>
                  </a:lnTo>
                  <a:lnTo>
                    <a:pt x="861" y="381"/>
                  </a:lnTo>
                  <a:lnTo>
                    <a:pt x="861" y="401"/>
                  </a:lnTo>
                  <a:lnTo>
                    <a:pt x="861" y="413"/>
                  </a:lnTo>
                  <a:lnTo>
                    <a:pt x="861" y="425"/>
                  </a:lnTo>
                  <a:lnTo>
                    <a:pt x="861" y="433"/>
                  </a:lnTo>
                  <a:lnTo>
                    <a:pt x="861" y="445"/>
                  </a:lnTo>
                  <a:lnTo>
                    <a:pt x="861" y="457"/>
                  </a:lnTo>
                  <a:lnTo>
                    <a:pt x="861" y="465"/>
                  </a:lnTo>
                  <a:lnTo>
                    <a:pt x="855" y="477"/>
                  </a:lnTo>
                  <a:lnTo>
                    <a:pt x="855" y="489"/>
                  </a:lnTo>
                  <a:lnTo>
                    <a:pt x="855" y="501"/>
                  </a:lnTo>
                  <a:lnTo>
                    <a:pt x="855" y="513"/>
                  </a:lnTo>
                  <a:lnTo>
                    <a:pt x="849" y="524"/>
                  </a:lnTo>
                  <a:lnTo>
                    <a:pt x="849" y="532"/>
                  </a:lnTo>
                  <a:lnTo>
                    <a:pt x="849" y="544"/>
                  </a:lnTo>
                  <a:lnTo>
                    <a:pt x="849" y="556"/>
                  </a:lnTo>
                  <a:lnTo>
                    <a:pt x="843" y="568"/>
                  </a:lnTo>
                  <a:lnTo>
                    <a:pt x="843" y="580"/>
                  </a:lnTo>
                  <a:lnTo>
                    <a:pt x="843" y="588"/>
                  </a:lnTo>
                  <a:lnTo>
                    <a:pt x="843" y="604"/>
                  </a:lnTo>
                  <a:lnTo>
                    <a:pt x="843" y="616"/>
                  </a:lnTo>
                  <a:lnTo>
                    <a:pt x="843" y="628"/>
                  </a:lnTo>
                  <a:lnTo>
                    <a:pt x="837" y="640"/>
                  </a:lnTo>
                  <a:lnTo>
                    <a:pt x="837" y="652"/>
                  </a:lnTo>
                  <a:lnTo>
                    <a:pt x="831" y="660"/>
                  </a:lnTo>
                  <a:lnTo>
                    <a:pt x="831" y="672"/>
                  </a:lnTo>
                  <a:lnTo>
                    <a:pt x="831" y="684"/>
                  </a:lnTo>
                  <a:lnTo>
                    <a:pt x="825" y="695"/>
                  </a:lnTo>
                  <a:lnTo>
                    <a:pt x="825" y="707"/>
                  </a:lnTo>
                  <a:lnTo>
                    <a:pt x="825" y="715"/>
                  </a:lnTo>
                  <a:lnTo>
                    <a:pt x="819" y="727"/>
                  </a:lnTo>
                  <a:lnTo>
                    <a:pt x="819" y="739"/>
                  </a:lnTo>
                  <a:lnTo>
                    <a:pt x="819" y="747"/>
                  </a:lnTo>
                  <a:lnTo>
                    <a:pt x="819" y="759"/>
                  </a:lnTo>
                  <a:lnTo>
                    <a:pt x="813" y="775"/>
                  </a:lnTo>
                  <a:lnTo>
                    <a:pt x="806" y="799"/>
                  </a:lnTo>
                  <a:lnTo>
                    <a:pt x="800" y="803"/>
                  </a:lnTo>
                  <a:lnTo>
                    <a:pt x="794" y="819"/>
                  </a:lnTo>
                  <a:lnTo>
                    <a:pt x="782" y="827"/>
                  </a:lnTo>
                  <a:lnTo>
                    <a:pt x="770" y="839"/>
                  </a:lnTo>
                  <a:lnTo>
                    <a:pt x="758" y="851"/>
                  </a:lnTo>
                  <a:lnTo>
                    <a:pt x="746" y="866"/>
                  </a:lnTo>
                  <a:lnTo>
                    <a:pt x="728" y="878"/>
                  </a:lnTo>
                  <a:lnTo>
                    <a:pt x="709" y="894"/>
                  </a:lnTo>
                  <a:lnTo>
                    <a:pt x="685" y="906"/>
                  </a:lnTo>
                  <a:lnTo>
                    <a:pt x="661" y="922"/>
                  </a:lnTo>
                  <a:lnTo>
                    <a:pt x="631" y="934"/>
                  </a:lnTo>
                  <a:lnTo>
                    <a:pt x="606" y="942"/>
                  </a:lnTo>
                  <a:lnTo>
                    <a:pt x="588" y="946"/>
                  </a:lnTo>
                  <a:lnTo>
                    <a:pt x="570" y="954"/>
                  </a:lnTo>
                  <a:lnTo>
                    <a:pt x="552" y="958"/>
                  </a:lnTo>
                  <a:lnTo>
                    <a:pt x="534" y="962"/>
                  </a:lnTo>
                  <a:lnTo>
                    <a:pt x="497" y="918"/>
                  </a:lnTo>
                  <a:lnTo>
                    <a:pt x="503" y="918"/>
                  </a:lnTo>
                  <a:lnTo>
                    <a:pt x="528" y="910"/>
                  </a:lnTo>
                  <a:lnTo>
                    <a:pt x="534" y="906"/>
                  </a:lnTo>
                  <a:lnTo>
                    <a:pt x="552" y="902"/>
                  </a:lnTo>
                  <a:lnTo>
                    <a:pt x="576" y="894"/>
                  </a:lnTo>
                  <a:lnTo>
                    <a:pt x="594" y="890"/>
                  </a:lnTo>
                  <a:lnTo>
                    <a:pt x="612" y="878"/>
                  </a:lnTo>
                  <a:lnTo>
                    <a:pt x="631" y="870"/>
                  </a:lnTo>
                  <a:lnTo>
                    <a:pt x="655" y="858"/>
                  </a:lnTo>
                  <a:lnTo>
                    <a:pt x="673" y="847"/>
                  </a:lnTo>
                  <a:lnTo>
                    <a:pt x="697" y="831"/>
                  </a:lnTo>
                  <a:lnTo>
                    <a:pt x="716" y="811"/>
                  </a:lnTo>
                  <a:lnTo>
                    <a:pt x="734" y="795"/>
                  </a:lnTo>
                  <a:lnTo>
                    <a:pt x="752" y="775"/>
                  </a:lnTo>
                  <a:lnTo>
                    <a:pt x="752" y="763"/>
                  </a:lnTo>
                  <a:lnTo>
                    <a:pt x="764" y="747"/>
                  </a:lnTo>
                  <a:lnTo>
                    <a:pt x="764" y="735"/>
                  </a:lnTo>
                  <a:lnTo>
                    <a:pt x="770" y="719"/>
                  </a:lnTo>
                  <a:lnTo>
                    <a:pt x="776" y="703"/>
                  </a:lnTo>
                  <a:lnTo>
                    <a:pt x="782" y="684"/>
                  </a:lnTo>
                  <a:lnTo>
                    <a:pt x="788" y="668"/>
                  </a:lnTo>
                  <a:lnTo>
                    <a:pt x="794" y="648"/>
                  </a:lnTo>
                  <a:lnTo>
                    <a:pt x="794" y="636"/>
                  </a:lnTo>
                  <a:lnTo>
                    <a:pt x="800" y="628"/>
                  </a:lnTo>
                  <a:lnTo>
                    <a:pt x="800" y="616"/>
                  </a:lnTo>
                  <a:lnTo>
                    <a:pt x="800" y="608"/>
                  </a:lnTo>
                  <a:lnTo>
                    <a:pt x="800" y="596"/>
                  </a:lnTo>
                  <a:lnTo>
                    <a:pt x="806" y="584"/>
                  </a:lnTo>
                  <a:lnTo>
                    <a:pt x="806" y="572"/>
                  </a:lnTo>
                  <a:lnTo>
                    <a:pt x="813" y="564"/>
                  </a:lnTo>
                  <a:lnTo>
                    <a:pt x="813" y="552"/>
                  </a:lnTo>
                  <a:lnTo>
                    <a:pt x="813" y="540"/>
                  </a:lnTo>
                  <a:lnTo>
                    <a:pt x="813" y="528"/>
                  </a:lnTo>
                  <a:lnTo>
                    <a:pt x="813" y="520"/>
                  </a:lnTo>
                  <a:lnTo>
                    <a:pt x="813" y="509"/>
                  </a:lnTo>
                  <a:lnTo>
                    <a:pt x="819" y="497"/>
                  </a:lnTo>
                  <a:lnTo>
                    <a:pt x="819" y="485"/>
                  </a:lnTo>
                  <a:lnTo>
                    <a:pt x="819" y="477"/>
                  </a:lnTo>
                  <a:lnTo>
                    <a:pt x="819" y="461"/>
                  </a:lnTo>
                  <a:lnTo>
                    <a:pt x="819" y="453"/>
                  </a:lnTo>
                  <a:lnTo>
                    <a:pt x="819" y="441"/>
                  </a:lnTo>
                  <a:lnTo>
                    <a:pt x="819" y="429"/>
                  </a:lnTo>
                  <a:lnTo>
                    <a:pt x="819" y="417"/>
                  </a:lnTo>
                  <a:lnTo>
                    <a:pt x="819" y="405"/>
                  </a:lnTo>
                  <a:lnTo>
                    <a:pt x="819" y="397"/>
                  </a:lnTo>
                  <a:lnTo>
                    <a:pt x="819" y="385"/>
                  </a:lnTo>
                  <a:lnTo>
                    <a:pt x="813" y="373"/>
                  </a:lnTo>
                  <a:lnTo>
                    <a:pt x="813" y="361"/>
                  </a:lnTo>
                  <a:lnTo>
                    <a:pt x="813" y="349"/>
                  </a:lnTo>
                  <a:lnTo>
                    <a:pt x="813" y="338"/>
                  </a:lnTo>
                  <a:lnTo>
                    <a:pt x="806" y="330"/>
                  </a:lnTo>
                  <a:lnTo>
                    <a:pt x="806" y="318"/>
                  </a:lnTo>
                  <a:lnTo>
                    <a:pt x="806" y="306"/>
                  </a:lnTo>
                  <a:lnTo>
                    <a:pt x="806" y="298"/>
                  </a:lnTo>
                  <a:lnTo>
                    <a:pt x="800" y="286"/>
                  </a:lnTo>
                  <a:lnTo>
                    <a:pt x="794" y="274"/>
                  </a:lnTo>
                  <a:lnTo>
                    <a:pt x="794" y="266"/>
                  </a:lnTo>
                  <a:lnTo>
                    <a:pt x="788" y="258"/>
                  </a:lnTo>
                  <a:lnTo>
                    <a:pt x="782" y="238"/>
                  </a:lnTo>
                  <a:lnTo>
                    <a:pt x="776" y="222"/>
                  </a:lnTo>
                  <a:lnTo>
                    <a:pt x="764" y="202"/>
                  </a:lnTo>
                  <a:lnTo>
                    <a:pt x="758" y="190"/>
                  </a:lnTo>
                  <a:lnTo>
                    <a:pt x="746" y="175"/>
                  </a:lnTo>
                  <a:lnTo>
                    <a:pt x="734" y="163"/>
                  </a:lnTo>
                  <a:lnTo>
                    <a:pt x="722" y="151"/>
                  </a:lnTo>
                  <a:lnTo>
                    <a:pt x="703" y="139"/>
                  </a:lnTo>
                  <a:lnTo>
                    <a:pt x="691" y="127"/>
                  </a:lnTo>
                  <a:lnTo>
                    <a:pt x="673" y="119"/>
                  </a:lnTo>
                  <a:lnTo>
                    <a:pt x="661" y="107"/>
                  </a:lnTo>
                  <a:lnTo>
                    <a:pt x="643" y="103"/>
                  </a:lnTo>
                  <a:lnTo>
                    <a:pt x="625" y="95"/>
                  </a:lnTo>
                  <a:lnTo>
                    <a:pt x="612" y="91"/>
                  </a:lnTo>
                  <a:lnTo>
                    <a:pt x="594" y="83"/>
                  </a:lnTo>
                  <a:lnTo>
                    <a:pt x="576" y="79"/>
                  </a:lnTo>
                  <a:lnTo>
                    <a:pt x="558" y="75"/>
                  </a:lnTo>
                  <a:lnTo>
                    <a:pt x="540" y="75"/>
                  </a:lnTo>
                  <a:lnTo>
                    <a:pt x="528" y="71"/>
                  </a:lnTo>
                  <a:lnTo>
                    <a:pt x="509" y="71"/>
                  </a:lnTo>
                  <a:lnTo>
                    <a:pt x="491" y="71"/>
                  </a:lnTo>
                  <a:lnTo>
                    <a:pt x="473" y="71"/>
                  </a:lnTo>
                  <a:lnTo>
                    <a:pt x="455" y="71"/>
                  </a:lnTo>
                  <a:lnTo>
                    <a:pt x="437" y="75"/>
                  </a:lnTo>
                  <a:lnTo>
                    <a:pt x="418" y="75"/>
                  </a:lnTo>
                  <a:lnTo>
                    <a:pt x="400" y="79"/>
                  </a:lnTo>
                  <a:lnTo>
                    <a:pt x="388" y="83"/>
                  </a:lnTo>
                  <a:lnTo>
                    <a:pt x="370" y="91"/>
                  </a:lnTo>
                  <a:lnTo>
                    <a:pt x="352" y="95"/>
                  </a:lnTo>
                  <a:lnTo>
                    <a:pt x="334" y="103"/>
                  </a:lnTo>
                  <a:lnTo>
                    <a:pt x="321" y="107"/>
                  </a:lnTo>
                  <a:lnTo>
                    <a:pt x="303" y="115"/>
                  </a:lnTo>
                  <a:lnTo>
                    <a:pt x="285" y="123"/>
                  </a:lnTo>
                  <a:lnTo>
                    <a:pt x="273" y="131"/>
                  </a:lnTo>
                  <a:lnTo>
                    <a:pt x="255" y="139"/>
                  </a:lnTo>
                  <a:lnTo>
                    <a:pt x="243" y="147"/>
                  </a:lnTo>
                  <a:lnTo>
                    <a:pt x="230" y="159"/>
                  </a:lnTo>
                  <a:lnTo>
                    <a:pt x="218" y="171"/>
                  </a:lnTo>
                  <a:lnTo>
                    <a:pt x="206" y="179"/>
                  </a:lnTo>
                  <a:lnTo>
                    <a:pt x="194" y="194"/>
                  </a:lnTo>
                  <a:lnTo>
                    <a:pt x="182" y="206"/>
                  </a:lnTo>
                  <a:lnTo>
                    <a:pt x="170" y="226"/>
                  </a:lnTo>
                  <a:lnTo>
                    <a:pt x="158" y="242"/>
                  </a:lnTo>
                  <a:lnTo>
                    <a:pt x="152" y="258"/>
                  </a:lnTo>
                  <a:lnTo>
                    <a:pt x="146" y="266"/>
                  </a:lnTo>
                  <a:lnTo>
                    <a:pt x="146" y="278"/>
                  </a:lnTo>
                  <a:lnTo>
                    <a:pt x="140" y="290"/>
                  </a:lnTo>
                  <a:lnTo>
                    <a:pt x="140" y="298"/>
                  </a:lnTo>
                  <a:lnTo>
                    <a:pt x="133" y="310"/>
                  </a:lnTo>
                  <a:lnTo>
                    <a:pt x="127" y="318"/>
                  </a:lnTo>
                  <a:lnTo>
                    <a:pt x="121" y="330"/>
                  </a:lnTo>
                  <a:lnTo>
                    <a:pt x="121" y="342"/>
                  </a:lnTo>
                  <a:lnTo>
                    <a:pt x="115" y="353"/>
                  </a:lnTo>
                  <a:lnTo>
                    <a:pt x="115" y="361"/>
                  </a:lnTo>
                  <a:lnTo>
                    <a:pt x="109" y="373"/>
                  </a:lnTo>
                  <a:lnTo>
                    <a:pt x="109" y="385"/>
                  </a:lnTo>
                  <a:lnTo>
                    <a:pt x="109" y="397"/>
                  </a:lnTo>
                  <a:lnTo>
                    <a:pt x="103" y="409"/>
                  </a:lnTo>
                  <a:lnTo>
                    <a:pt x="103" y="421"/>
                  </a:lnTo>
                  <a:lnTo>
                    <a:pt x="103" y="433"/>
                  </a:lnTo>
                  <a:lnTo>
                    <a:pt x="103" y="445"/>
                  </a:lnTo>
                  <a:lnTo>
                    <a:pt x="103" y="457"/>
                  </a:lnTo>
                  <a:lnTo>
                    <a:pt x="103" y="469"/>
                  </a:lnTo>
                  <a:lnTo>
                    <a:pt x="103" y="485"/>
                  </a:lnTo>
                  <a:lnTo>
                    <a:pt x="97" y="493"/>
                  </a:lnTo>
                  <a:lnTo>
                    <a:pt x="97" y="505"/>
                  </a:lnTo>
                  <a:lnTo>
                    <a:pt x="97" y="520"/>
                  </a:lnTo>
                  <a:lnTo>
                    <a:pt x="97" y="532"/>
                  </a:lnTo>
                  <a:lnTo>
                    <a:pt x="97" y="544"/>
                  </a:lnTo>
                  <a:lnTo>
                    <a:pt x="97" y="552"/>
                  </a:lnTo>
                  <a:lnTo>
                    <a:pt x="97" y="568"/>
                  </a:lnTo>
                  <a:lnTo>
                    <a:pt x="103" y="580"/>
                  </a:lnTo>
                  <a:lnTo>
                    <a:pt x="103" y="592"/>
                  </a:lnTo>
                  <a:lnTo>
                    <a:pt x="103" y="604"/>
                  </a:lnTo>
                  <a:lnTo>
                    <a:pt x="109" y="616"/>
                  </a:lnTo>
                  <a:lnTo>
                    <a:pt x="109" y="628"/>
                  </a:lnTo>
                  <a:lnTo>
                    <a:pt x="109" y="640"/>
                  </a:lnTo>
                  <a:lnTo>
                    <a:pt x="115" y="652"/>
                  </a:lnTo>
                  <a:lnTo>
                    <a:pt x="115" y="660"/>
                  </a:lnTo>
                  <a:lnTo>
                    <a:pt x="121" y="676"/>
                  </a:lnTo>
                  <a:lnTo>
                    <a:pt x="121" y="684"/>
                  </a:lnTo>
                  <a:lnTo>
                    <a:pt x="127" y="695"/>
                  </a:lnTo>
                  <a:lnTo>
                    <a:pt x="133" y="707"/>
                  </a:lnTo>
                  <a:lnTo>
                    <a:pt x="140" y="715"/>
                  </a:lnTo>
                  <a:lnTo>
                    <a:pt x="140" y="727"/>
                  </a:lnTo>
                  <a:lnTo>
                    <a:pt x="146" y="739"/>
                  </a:lnTo>
                  <a:lnTo>
                    <a:pt x="146" y="747"/>
                  </a:lnTo>
                  <a:lnTo>
                    <a:pt x="158" y="759"/>
                  </a:lnTo>
                  <a:lnTo>
                    <a:pt x="170" y="775"/>
                  </a:lnTo>
                  <a:lnTo>
                    <a:pt x="182" y="795"/>
                  </a:lnTo>
                  <a:lnTo>
                    <a:pt x="194" y="811"/>
                  </a:lnTo>
                  <a:lnTo>
                    <a:pt x="212" y="831"/>
                  </a:lnTo>
                  <a:lnTo>
                    <a:pt x="224" y="835"/>
                  </a:lnTo>
                  <a:lnTo>
                    <a:pt x="230" y="843"/>
                  </a:lnTo>
                  <a:lnTo>
                    <a:pt x="249" y="851"/>
                  </a:lnTo>
                  <a:lnTo>
                    <a:pt x="267" y="862"/>
                  </a:lnTo>
                  <a:lnTo>
                    <a:pt x="291" y="874"/>
                  </a:lnTo>
                  <a:lnTo>
                    <a:pt x="303" y="878"/>
                  </a:lnTo>
                  <a:lnTo>
                    <a:pt x="315" y="886"/>
                  </a:lnTo>
                  <a:lnTo>
                    <a:pt x="334" y="894"/>
                  </a:lnTo>
                  <a:lnTo>
                    <a:pt x="352" y="902"/>
                  </a:lnTo>
                  <a:lnTo>
                    <a:pt x="212" y="93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7" name="Freeform 59"/>
            <p:cNvSpPr>
              <a:spLocks/>
            </p:cNvSpPr>
            <p:nvPr/>
          </p:nvSpPr>
          <p:spPr bwMode="auto">
            <a:xfrm>
              <a:off x="6953250" y="669925"/>
              <a:ext cx="587375" cy="271463"/>
            </a:xfrm>
            <a:custGeom>
              <a:avLst/>
              <a:gdLst>
                <a:gd name="T0" fmla="*/ 0 w 370"/>
                <a:gd name="T1" fmla="*/ 360383772 h 171"/>
                <a:gd name="T2" fmla="*/ 30241877 w 370"/>
                <a:gd name="T3" fmla="*/ 100806424 h 171"/>
                <a:gd name="T4" fmla="*/ 45362810 w 370"/>
                <a:gd name="T5" fmla="*/ 90725785 h 171"/>
                <a:gd name="T6" fmla="*/ 105846577 w 370"/>
                <a:gd name="T7" fmla="*/ 70564505 h 171"/>
                <a:gd name="T8" fmla="*/ 138607804 w 370"/>
                <a:gd name="T9" fmla="*/ 60483865 h 171"/>
                <a:gd name="T10" fmla="*/ 183972189 w 370"/>
                <a:gd name="T11" fmla="*/ 50403212 h 171"/>
                <a:gd name="T12" fmla="*/ 229335036 w 370"/>
                <a:gd name="T13" fmla="*/ 30241932 h 171"/>
                <a:gd name="T14" fmla="*/ 289817179 w 370"/>
                <a:gd name="T15" fmla="*/ 20161286 h 171"/>
                <a:gd name="T16" fmla="*/ 352821858 w 370"/>
                <a:gd name="T17" fmla="*/ 10080643 h 171"/>
                <a:gd name="T18" fmla="*/ 413305588 w 370"/>
                <a:gd name="T19" fmla="*/ 10080643 h 171"/>
                <a:gd name="T20" fmla="*/ 458668485 w 370"/>
                <a:gd name="T21" fmla="*/ 0 h 171"/>
                <a:gd name="T22" fmla="*/ 488910350 w 370"/>
                <a:gd name="T23" fmla="*/ 0 h 171"/>
                <a:gd name="T24" fmla="*/ 534273147 w 370"/>
                <a:gd name="T25" fmla="*/ 10080643 h 171"/>
                <a:gd name="T26" fmla="*/ 579635945 w 370"/>
                <a:gd name="T27" fmla="*/ 10080643 h 171"/>
                <a:gd name="T28" fmla="*/ 612397171 w 370"/>
                <a:gd name="T29" fmla="*/ 10080643 h 171"/>
                <a:gd name="T30" fmla="*/ 657761556 w 370"/>
                <a:gd name="T31" fmla="*/ 20161286 h 171"/>
                <a:gd name="T32" fmla="*/ 703124354 w 370"/>
                <a:gd name="T33" fmla="*/ 30241932 h 171"/>
                <a:gd name="T34" fmla="*/ 733366219 w 370"/>
                <a:gd name="T35" fmla="*/ 40322572 h 171"/>
                <a:gd name="T36" fmla="*/ 778729017 w 370"/>
                <a:gd name="T37" fmla="*/ 50403212 h 171"/>
                <a:gd name="T38" fmla="*/ 841732307 w 370"/>
                <a:gd name="T39" fmla="*/ 70564505 h 171"/>
                <a:gd name="T40" fmla="*/ 887095104 w 370"/>
                <a:gd name="T41" fmla="*/ 80645145 h 171"/>
                <a:gd name="T42" fmla="*/ 932457902 w 370"/>
                <a:gd name="T43" fmla="*/ 100806424 h 171"/>
                <a:gd name="T44" fmla="*/ 917336969 w 370"/>
                <a:gd name="T45" fmla="*/ 430948351 h 171"/>
                <a:gd name="T46" fmla="*/ 808970882 w 370"/>
                <a:gd name="T47" fmla="*/ 380545052 h 171"/>
                <a:gd name="T48" fmla="*/ 748487151 w 370"/>
                <a:gd name="T49" fmla="*/ 151209649 h 171"/>
                <a:gd name="T50" fmla="*/ 733366219 w 370"/>
                <a:gd name="T51" fmla="*/ 141129009 h 171"/>
                <a:gd name="T52" fmla="*/ 703124354 w 370"/>
                <a:gd name="T53" fmla="*/ 131048369 h 171"/>
                <a:gd name="T54" fmla="*/ 627518104 w 370"/>
                <a:gd name="T55" fmla="*/ 120967729 h 171"/>
                <a:gd name="T56" fmla="*/ 564515012 w 370"/>
                <a:gd name="T57" fmla="*/ 110887089 h 171"/>
                <a:gd name="T58" fmla="*/ 519152215 w 370"/>
                <a:gd name="T59" fmla="*/ 100806424 h 171"/>
                <a:gd name="T60" fmla="*/ 488910350 w 370"/>
                <a:gd name="T61" fmla="*/ 100806424 h 171"/>
                <a:gd name="T62" fmla="*/ 443547552 w 370"/>
                <a:gd name="T63" fmla="*/ 100806424 h 171"/>
                <a:gd name="T64" fmla="*/ 398184655 w 370"/>
                <a:gd name="T65" fmla="*/ 110887089 h 171"/>
                <a:gd name="T66" fmla="*/ 335181564 w 370"/>
                <a:gd name="T67" fmla="*/ 120967729 h 171"/>
                <a:gd name="T68" fmla="*/ 289817179 w 370"/>
                <a:gd name="T69" fmla="*/ 161290289 h 171"/>
                <a:gd name="T70" fmla="*/ 259575314 w 370"/>
                <a:gd name="T71" fmla="*/ 332661218 h 171"/>
                <a:gd name="T72" fmla="*/ 0 w 370"/>
                <a:gd name="T73" fmla="*/ 360383772 h 171"/>
                <a:gd name="T74" fmla="*/ 0 w 370"/>
                <a:gd name="T75" fmla="*/ 360383772 h 17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70"/>
                <a:gd name="T115" fmla="*/ 0 h 171"/>
                <a:gd name="T116" fmla="*/ 370 w 370"/>
                <a:gd name="T117" fmla="*/ 171 h 17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70" h="171">
                  <a:moveTo>
                    <a:pt x="0" y="143"/>
                  </a:moveTo>
                  <a:lnTo>
                    <a:pt x="12" y="40"/>
                  </a:lnTo>
                  <a:lnTo>
                    <a:pt x="18" y="36"/>
                  </a:lnTo>
                  <a:lnTo>
                    <a:pt x="42" y="28"/>
                  </a:lnTo>
                  <a:lnTo>
                    <a:pt x="55" y="24"/>
                  </a:lnTo>
                  <a:lnTo>
                    <a:pt x="73" y="20"/>
                  </a:lnTo>
                  <a:lnTo>
                    <a:pt x="91" y="12"/>
                  </a:lnTo>
                  <a:lnTo>
                    <a:pt x="115" y="8"/>
                  </a:lnTo>
                  <a:lnTo>
                    <a:pt x="140" y="4"/>
                  </a:lnTo>
                  <a:lnTo>
                    <a:pt x="164" y="4"/>
                  </a:lnTo>
                  <a:lnTo>
                    <a:pt x="182" y="0"/>
                  </a:lnTo>
                  <a:lnTo>
                    <a:pt x="194" y="0"/>
                  </a:lnTo>
                  <a:lnTo>
                    <a:pt x="212" y="4"/>
                  </a:lnTo>
                  <a:lnTo>
                    <a:pt x="230" y="4"/>
                  </a:lnTo>
                  <a:lnTo>
                    <a:pt x="243" y="4"/>
                  </a:lnTo>
                  <a:lnTo>
                    <a:pt x="261" y="8"/>
                  </a:lnTo>
                  <a:lnTo>
                    <a:pt x="279" y="12"/>
                  </a:lnTo>
                  <a:lnTo>
                    <a:pt x="291" y="16"/>
                  </a:lnTo>
                  <a:lnTo>
                    <a:pt x="309" y="20"/>
                  </a:lnTo>
                  <a:lnTo>
                    <a:pt x="334" y="28"/>
                  </a:lnTo>
                  <a:lnTo>
                    <a:pt x="352" y="32"/>
                  </a:lnTo>
                  <a:lnTo>
                    <a:pt x="370" y="40"/>
                  </a:lnTo>
                  <a:lnTo>
                    <a:pt x="364" y="171"/>
                  </a:lnTo>
                  <a:lnTo>
                    <a:pt x="321" y="151"/>
                  </a:lnTo>
                  <a:lnTo>
                    <a:pt x="297" y="60"/>
                  </a:lnTo>
                  <a:lnTo>
                    <a:pt x="291" y="56"/>
                  </a:lnTo>
                  <a:lnTo>
                    <a:pt x="279" y="52"/>
                  </a:lnTo>
                  <a:lnTo>
                    <a:pt x="249" y="48"/>
                  </a:lnTo>
                  <a:lnTo>
                    <a:pt x="224" y="44"/>
                  </a:lnTo>
                  <a:lnTo>
                    <a:pt x="206" y="40"/>
                  </a:lnTo>
                  <a:lnTo>
                    <a:pt x="194" y="40"/>
                  </a:lnTo>
                  <a:lnTo>
                    <a:pt x="176" y="40"/>
                  </a:lnTo>
                  <a:lnTo>
                    <a:pt x="158" y="44"/>
                  </a:lnTo>
                  <a:lnTo>
                    <a:pt x="133" y="48"/>
                  </a:lnTo>
                  <a:lnTo>
                    <a:pt x="115" y="64"/>
                  </a:lnTo>
                  <a:lnTo>
                    <a:pt x="103" y="132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8" name="Freeform 60"/>
            <p:cNvSpPr>
              <a:spLocks/>
            </p:cNvSpPr>
            <p:nvPr/>
          </p:nvSpPr>
          <p:spPr bwMode="auto">
            <a:xfrm>
              <a:off x="7453313" y="-465138"/>
              <a:ext cx="366713" cy="1028700"/>
            </a:xfrm>
            <a:custGeom>
              <a:avLst/>
              <a:gdLst>
                <a:gd name="T0" fmla="*/ 352822362 w 231"/>
                <a:gd name="T1" fmla="*/ 0 h 648"/>
                <a:gd name="T2" fmla="*/ 413306179 w 231"/>
                <a:gd name="T3" fmla="*/ 37801548 h 648"/>
                <a:gd name="T4" fmla="*/ 458669140 w 231"/>
                <a:gd name="T5" fmla="*/ 98286875 h 648"/>
                <a:gd name="T6" fmla="*/ 473790094 w 231"/>
                <a:gd name="T7" fmla="*/ 138607797 h 648"/>
                <a:gd name="T8" fmla="*/ 519152957 w 231"/>
                <a:gd name="T9" fmla="*/ 189012491 h 648"/>
                <a:gd name="T10" fmla="*/ 536794864 w 231"/>
                <a:gd name="T11" fmla="*/ 239414059 h 648"/>
                <a:gd name="T12" fmla="*/ 551915818 w 231"/>
                <a:gd name="T13" fmla="*/ 320059029 h 648"/>
                <a:gd name="T14" fmla="*/ 567036772 w 231"/>
                <a:gd name="T15" fmla="*/ 400705586 h 648"/>
                <a:gd name="T16" fmla="*/ 582157726 w 231"/>
                <a:gd name="T17" fmla="*/ 488910327 h 648"/>
                <a:gd name="T18" fmla="*/ 567036772 w 231"/>
                <a:gd name="T19" fmla="*/ 529232812 h 648"/>
                <a:gd name="T20" fmla="*/ 567036772 w 231"/>
                <a:gd name="T21" fmla="*/ 579635918 h 648"/>
                <a:gd name="T22" fmla="*/ 567036772 w 231"/>
                <a:gd name="T23" fmla="*/ 640119645 h 648"/>
                <a:gd name="T24" fmla="*/ 567036772 w 231"/>
                <a:gd name="T25" fmla="*/ 700603372 h 648"/>
                <a:gd name="T26" fmla="*/ 551915818 w 231"/>
                <a:gd name="T27" fmla="*/ 751006478 h 648"/>
                <a:gd name="T28" fmla="*/ 551915818 w 231"/>
                <a:gd name="T29" fmla="*/ 821570826 h 648"/>
                <a:gd name="T30" fmla="*/ 536794864 w 231"/>
                <a:gd name="T31" fmla="*/ 889614424 h 648"/>
                <a:gd name="T32" fmla="*/ 519152957 w 231"/>
                <a:gd name="T33" fmla="*/ 960178773 h 648"/>
                <a:gd name="T34" fmla="*/ 504032002 w 231"/>
                <a:gd name="T35" fmla="*/ 980340015 h 648"/>
                <a:gd name="T36" fmla="*/ 488911048 w 231"/>
                <a:gd name="T37" fmla="*/ 1040823742 h 648"/>
                <a:gd name="T38" fmla="*/ 458669140 w 231"/>
                <a:gd name="T39" fmla="*/ 1131549333 h 648"/>
                <a:gd name="T40" fmla="*/ 428427232 w 231"/>
                <a:gd name="T41" fmla="*/ 1181952439 h 648"/>
                <a:gd name="T42" fmla="*/ 428427232 w 231"/>
                <a:gd name="T43" fmla="*/ 1232355545 h 648"/>
                <a:gd name="T44" fmla="*/ 398185224 w 231"/>
                <a:gd name="T45" fmla="*/ 1292840860 h 648"/>
                <a:gd name="T46" fmla="*/ 367943316 w 231"/>
                <a:gd name="T47" fmla="*/ 1340723017 h 648"/>
                <a:gd name="T48" fmla="*/ 352822362 w 231"/>
                <a:gd name="T49" fmla="*/ 1401206744 h 648"/>
                <a:gd name="T50" fmla="*/ 322580454 w 231"/>
                <a:gd name="T51" fmla="*/ 1461690471 h 648"/>
                <a:gd name="T52" fmla="*/ 274698226 w 231"/>
                <a:gd name="T53" fmla="*/ 1552416062 h 648"/>
                <a:gd name="T54" fmla="*/ 229335364 w 231"/>
                <a:gd name="T55" fmla="*/ 1633061032 h 648"/>
                <a:gd name="T56" fmla="*/ 123488635 w 231"/>
                <a:gd name="T57" fmla="*/ 1471771092 h 648"/>
                <a:gd name="T58" fmla="*/ 138609589 w 231"/>
                <a:gd name="T59" fmla="*/ 1431448608 h 648"/>
                <a:gd name="T60" fmla="*/ 153730544 w 231"/>
                <a:gd name="T61" fmla="*/ 1381045502 h 648"/>
                <a:gd name="T62" fmla="*/ 153730544 w 231"/>
                <a:gd name="T63" fmla="*/ 1330642396 h 648"/>
                <a:gd name="T64" fmla="*/ 168851498 w 231"/>
                <a:gd name="T65" fmla="*/ 1272678030 h 648"/>
                <a:gd name="T66" fmla="*/ 183972452 w 231"/>
                <a:gd name="T67" fmla="*/ 1202113681 h 648"/>
                <a:gd name="T68" fmla="*/ 199093406 w 231"/>
                <a:gd name="T69" fmla="*/ 1121468712 h 648"/>
                <a:gd name="T70" fmla="*/ 214214410 w 231"/>
                <a:gd name="T71" fmla="*/ 1030743121 h 648"/>
                <a:gd name="T72" fmla="*/ 214214410 w 231"/>
                <a:gd name="T73" fmla="*/ 940017530 h 648"/>
                <a:gd name="T74" fmla="*/ 214214410 w 231"/>
                <a:gd name="T75" fmla="*/ 841732267 h 648"/>
                <a:gd name="T76" fmla="*/ 214214410 w 231"/>
                <a:gd name="T77" fmla="*/ 740925857 h 648"/>
                <a:gd name="T78" fmla="*/ 214214410 w 231"/>
                <a:gd name="T79" fmla="*/ 670361508 h 648"/>
                <a:gd name="T80" fmla="*/ 199093406 w 231"/>
                <a:gd name="T81" fmla="*/ 619958402 h 648"/>
                <a:gd name="T82" fmla="*/ 199093406 w 231"/>
                <a:gd name="T83" fmla="*/ 539313433 h 648"/>
                <a:gd name="T84" fmla="*/ 183972452 w 231"/>
                <a:gd name="T85" fmla="*/ 441026582 h 648"/>
                <a:gd name="T86" fmla="*/ 138609589 w 231"/>
                <a:gd name="T87" fmla="*/ 350302480 h 648"/>
                <a:gd name="T88" fmla="*/ 0 w 231"/>
                <a:gd name="T89" fmla="*/ 37801548 h 6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1"/>
                <a:gd name="T136" fmla="*/ 0 h 648"/>
                <a:gd name="T137" fmla="*/ 231 w 231"/>
                <a:gd name="T138" fmla="*/ 648 h 6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1" h="648">
                  <a:moveTo>
                    <a:pt x="0" y="15"/>
                  </a:moveTo>
                  <a:lnTo>
                    <a:pt x="140" y="0"/>
                  </a:lnTo>
                  <a:lnTo>
                    <a:pt x="146" y="0"/>
                  </a:lnTo>
                  <a:lnTo>
                    <a:pt x="164" y="15"/>
                  </a:lnTo>
                  <a:lnTo>
                    <a:pt x="170" y="23"/>
                  </a:lnTo>
                  <a:lnTo>
                    <a:pt x="182" y="39"/>
                  </a:lnTo>
                  <a:lnTo>
                    <a:pt x="182" y="43"/>
                  </a:lnTo>
                  <a:lnTo>
                    <a:pt x="188" y="55"/>
                  </a:lnTo>
                  <a:lnTo>
                    <a:pt x="194" y="67"/>
                  </a:lnTo>
                  <a:lnTo>
                    <a:pt x="206" y="75"/>
                  </a:lnTo>
                  <a:lnTo>
                    <a:pt x="206" y="87"/>
                  </a:lnTo>
                  <a:lnTo>
                    <a:pt x="213" y="95"/>
                  </a:lnTo>
                  <a:lnTo>
                    <a:pt x="219" y="111"/>
                  </a:lnTo>
                  <a:lnTo>
                    <a:pt x="219" y="127"/>
                  </a:lnTo>
                  <a:lnTo>
                    <a:pt x="225" y="139"/>
                  </a:lnTo>
                  <a:lnTo>
                    <a:pt x="225" y="159"/>
                  </a:lnTo>
                  <a:lnTo>
                    <a:pt x="225" y="175"/>
                  </a:lnTo>
                  <a:lnTo>
                    <a:pt x="231" y="194"/>
                  </a:lnTo>
                  <a:lnTo>
                    <a:pt x="225" y="198"/>
                  </a:lnTo>
                  <a:lnTo>
                    <a:pt x="225" y="210"/>
                  </a:lnTo>
                  <a:lnTo>
                    <a:pt x="225" y="222"/>
                  </a:lnTo>
                  <a:lnTo>
                    <a:pt x="225" y="230"/>
                  </a:lnTo>
                  <a:lnTo>
                    <a:pt x="225" y="242"/>
                  </a:lnTo>
                  <a:lnTo>
                    <a:pt x="225" y="254"/>
                  </a:lnTo>
                  <a:lnTo>
                    <a:pt x="225" y="262"/>
                  </a:lnTo>
                  <a:lnTo>
                    <a:pt x="225" y="278"/>
                  </a:lnTo>
                  <a:lnTo>
                    <a:pt x="219" y="290"/>
                  </a:lnTo>
                  <a:lnTo>
                    <a:pt x="219" y="298"/>
                  </a:lnTo>
                  <a:lnTo>
                    <a:pt x="219" y="314"/>
                  </a:lnTo>
                  <a:lnTo>
                    <a:pt x="219" y="326"/>
                  </a:lnTo>
                  <a:lnTo>
                    <a:pt x="213" y="338"/>
                  </a:lnTo>
                  <a:lnTo>
                    <a:pt x="213" y="353"/>
                  </a:lnTo>
                  <a:lnTo>
                    <a:pt x="206" y="365"/>
                  </a:lnTo>
                  <a:lnTo>
                    <a:pt x="206" y="381"/>
                  </a:lnTo>
                  <a:lnTo>
                    <a:pt x="200" y="381"/>
                  </a:lnTo>
                  <a:lnTo>
                    <a:pt x="200" y="389"/>
                  </a:lnTo>
                  <a:lnTo>
                    <a:pt x="194" y="397"/>
                  </a:lnTo>
                  <a:lnTo>
                    <a:pt x="194" y="413"/>
                  </a:lnTo>
                  <a:lnTo>
                    <a:pt x="188" y="429"/>
                  </a:lnTo>
                  <a:lnTo>
                    <a:pt x="182" y="449"/>
                  </a:lnTo>
                  <a:lnTo>
                    <a:pt x="176" y="457"/>
                  </a:lnTo>
                  <a:lnTo>
                    <a:pt x="170" y="469"/>
                  </a:lnTo>
                  <a:lnTo>
                    <a:pt x="170" y="481"/>
                  </a:lnTo>
                  <a:lnTo>
                    <a:pt x="170" y="489"/>
                  </a:lnTo>
                  <a:lnTo>
                    <a:pt x="164" y="501"/>
                  </a:lnTo>
                  <a:lnTo>
                    <a:pt x="158" y="513"/>
                  </a:lnTo>
                  <a:lnTo>
                    <a:pt x="152" y="520"/>
                  </a:lnTo>
                  <a:lnTo>
                    <a:pt x="146" y="532"/>
                  </a:lnTo>
                  <a:lnTo>
                    <a:pt x="140" y="544"/>
                  </a:lnTo>
                  <a:lnTo>
                    <a:pt x="140" y="556"/>
                  </a:lnTo>
                  <a:lnTo>
                    <a:pt x="134" y="568"/>
                  </a:lnTo>
                  <a:lnTo>
                    <a:pt x="128" y="580"/>
                  </a:lnTo>
                  <a:lnTo>
                    <a:pt x="122" y="596"/>
                  </a:lnTo>
                  <a:lnTo>
                    <a:pt x="109" y="616"/>
                  </a:lnTo>
                  <a:lnTo>
                    <a:pt x="97" y="632"/>
                  </a:lnTo>
                  <a:lnTo>
                    <a:pt x="91" y="648"/>
                  </a:lnTo>
                  <a:lnTo>
                    <a:pt x="49" y="588"/>
                  </a:lnTo>
                  <a:lnTo>
                    <a:pt x="49" y="584"/>
                  </a:lnTo>
                  <a:lnTo>
                    <a:pt x="55" y="576"/>
                  </a:lnTo>
                  <a:lnTo>
                    <a:pt x="55" y="568"/>
                  </a:lnTo>
                  <a:lnTo>
                    <a:pt x="55" y="560"/>
                  </a:lnTo>
                  <a:lnTo>
                    <a:pt x="61" y="548"/>
                  </a:lnTo>
                  <a:lnTo>
                    <a:pt x="61" y="540"/>
                  </a:lnTo>
                  <a:lnTo>
                    <a:pt x="61" y="528"/>
                  </a:lnTo>
                  <a:lnTo>
                    <a:pt x="67" y="517"/>
                  </a:lnTo>
                  <a:lnTo>
                    <a:pt x="67" y="505"/>
                  </a:lnTo>
                  <a:lnTo>
                    <a:pt x="73" y="489"/>
                  </a:lnTo>
                  <a:lnTo>
                    <a:pt x="73" y="477"/>
                  </a:lnTo>
                  <a:lnTo>
                    <a:pt x="79" y="461"/>
                  </a:lnTo>
                  <a:lnTo>
                    <a:pt x="79" y="445"/>
                  </a:lnTo>
                  <a:lnTo>
                    <a:pt x="85" y="429"/>
                  </a:lnTo>
                  <a:lnTo>
                    <a:pt x="85" y="409"/>
                  </a:lnTo>
                  <a:lnTo>
                    <a:pt x="85" y="389"/>
                  </a:lnTo>
                  <a:lnTo>
                    <a:pt x="85" y="373"/>
                  </a:lnTo>
                  <a:lnTo>
                    <a:pt x="91" y="353"/>
                  </a:lnTo>
                  <a:lnTo>
                    <a:pt x="85" y="334"/>
                  </a:lnTo>
                  <a:lnTo>
                    <a:pt x="85" y="314"/>
                  </a:lnTo>
                  <a:lnTo>
                    <a:pt x="85" y="294"/>
                  </a:lnTo>
                  <a:lnTo>
                    <a:pt x="85" y="278"/>
                  </a:lnTo>
                  <a:lnTo>
                    <a:pt x="85" y="266"/>
                  </a:lnTo>
                  <a:lnTo>
                    <a:pt x="85" y="258"/>
                  </a:lnTo>
                  <a:lnTo>
                    <a:pt x="79" y="246"/>
                  </a:lnTo>
                  <a:lnTo>
                    <a:pt x="79" y="234"/>
                  </a:lnTo>
                  <a:lnTo>
                    <a:pt x="79" y="214"/>
                  </a:lnTo>
                  <a:lnTo>
                    <a:pt x="73" y="194"/>
                  </a:lnTo>
                  <a:lnTo>
                    <a:pt x="73" y="175"/>
                  </a:lnTo>
                  <a:lnTo>
                    <a:pt x="67" y="159"/>
                  </a:lnTo>
                  <a:lnTo>
                    <a:pt x="55" y="139"/>
                  </a:lnTo>
                  <a:lnTo>
                    <a:pt x="49" y="1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06" name="Group 158"/>
          <p:cNvGrpSpPr>
            <a:grpSpLocks/>
          </p:cNvGrpSpPr>
          <p:nvPr/>
        </p:nvGrpSpPr>
        <p:grpSpPr bwMode="auto">
          <a:xfrm>
            <a:off x="1531938" y="2976563"/>
            <a:ext cx="1239837" cy="1676400"/>
            <a:chOff x="-525463" y="-730250"/>
            <a:chExt cx="9577388" cy="7404100"/>
          </a:xfrm>
        </p:grpSpPr>
        <p:sp>
          <p:nvSpPr>
            <p:cNvPr id="11523" name="Freeform 8"/>
            <p:cNvSpPr>
              <a:spLocks/>
            </p:cNvSpPr>
            <p:nvPr/>
          </p:nvSpPr>
          <p:spPr bwMode="auto">
            <a:xfrm>
              <a:off x="6846888" y="-681038"/>
              <a:ext cx="1136650" cy="1439863"/>
            </a:xfrm>
            <a:custGeom>
              <a:avLst/>
              <a:gdLst>
                <a:gd name="T0" fmla="*/ 0 w 716"/>
                <a:gd name="T1" fmla="*/ 352822002 h 907"/>
                <a:gd name="T2" fmla="*/ 63003116 w 716"/>
                <a:gd name="T3" fmla="*/ 302418873 h 907"/>
                <a:gd name="T4" fmla="*/ 168851255 w 716"/>
                <a:gd name="T5" fmla="*/ 231854492 h 907"/>
                <a:gd name="T6" fmla="*/ 292338125 w 716"/>
                <a:gd name="T7" fmla="*/ 161290062 h 907"/>
                <a:gd name="T8" fmla="*/ 383063719 w 716"/>
                <a:gd name="T9" fmla="*/ 110886933 h 907"/>
                <a:gd name="T10" fmla="*/ 473789412 w 716"/>
                <a:gd name="T11" fmla="*/ 80645031 h 907"/>
                <a:gd name="T12" fmla="*/ 582155300 w 716"/>
                <a:gd name="T13" fmla="*/ 40322516 h 907"/>
                <a:gd name="T14" fmla="*/ 688003414 w 716"/>
                <a:gd name="T15" fmla="*/ 20161258 h 907"/>
                <a:gd name="T16" fmla="*/ 811490234 w 716"/>
                <a:gd name="T17" fmla="*/ 0 h 907"/>
                <a:gd name="T18" fmla="*/ 947578824 w 716"/>
                <a:gd name="T19" fmla="*/ 0 h 907"/>
                <a:gd name="T20" fmla="*/ 1071065644 w 716"/>
                <a:gd name="T21" fmla="*/ 10080629 h 907"/>
                <a:gd name="T22" fmla="*/ 1207154035 w 716"/>
                <a:gd name="T23" fmla="*/ 30241890 h 907"/>
                <a:gd name="T24" fmla="*/ 1345763375 w 716"/>
                <a:gd name="T25" fmla="*/ 80645031 h 907"/>
                <a:gd name="T26" fmla="*/ 1481851767 w 716"/>
                <a:gd name="T27" fmla="*/ 141128811 h 907"/>
                <a:gd name="T28" fmla="*/ 1559977377 w 716"/>
                <a:gd name="T29" fmla="*/ 211693241 h 907"/>
                <a:gd name="T30" fmla="*/ 1605340174 w 716"/>
                <a:gd name="T31" fmla="*/ 262096370 h 907"/>
                <a:gd name="T32" fmla="*/ 1650702972 w 716"/>
                <a:gd name="T33" fmla="*/ 312499499 h 907"/>
                <a:gd name="T34" fmla="*/ 1680945233 w 716"/>
                <a:gd name="T35" fmla="*/ 372983253 h 907"/>
                <a:gd name="T36" fmla="*/ 1711187098 w 716"/>
                <a:gd name="T37" fmla="*/ 430947745 h 907"/>
                <a:gd name="T38" fmla="*/ 1743948324 w 716"/>
                <a:gd name="T39" fmla="*/ 511592751 h 907"/>
                <a:gd name="T40" fmla="*/ 1759069256 w 716"/>
                <a:gd name="T41" fmla="*/ 572076506 h 907"/>
                <a:gd name="T42" fmla="*/ 1774190189 w 716"/>
                <a:gd name="T43" fmla="*/ 642640886 h 907"/>
                <a:gd name="T44" fmla="*/ 1789311121 w 716"/>
                <a:gd name="T45" fmla="*/ 723285892 h 907"/>
                <a:gd name="T46" fmla="*/ 1789311121 w 716"/>
                <a:gd name="T47" fmla="*/ 793850273 h 907"/>
                <a:gd name="T48" fmla="*/ 1804432053 w 716"/>
                <a:gd name="T49" fmla="*/ 871974527 h 907"/>
                <a:gd name="T50" fmla="*/ 1804432053 w 716"/>
                <a:gd name="T51" fmla="*/ 952619534 h 907"/>
                <a:gd name="T52" fmla="*/ 1804432053 w 716"/>
                <a:gd name="T53" fmla="*/ 1033264540 h 907"/>
                <a:gd name="T54" fmla="*/ 1804432053 w 716"/>
                <a:gd name="T55" fmla="*/ 1103828921 h 907"/>
                <a:gd name="T56" fmla="*/ 1789311121 w 716"/>
                <a:gd name="T57" fmla="*/ 1184473927 h 907"/>
                <a:gd name="T58" fmla="*/ 1774190189 w 716"/>
                <a:gd name="T59" fmla="*/ 1252518945 h 907"/>
                <a:gd name="T60" fmla="*/ 1774190189 w 716"/>
                <a:gd name="T61" fmla="*/ 1323083325 h 907"/>
                <a:gd name="T62" fmla="*/ 1759069256 w 716"/>
                <a:gd name="T63" fmla="*/ 1403728331 h 907"/>
                <a:gd name="T64" fmla="*/ 1743948324 w 716"/>
                <a:gd name="T65" fmla="*/ 1474292712 h 907"/>
                <a:gd name="T66" fmla="*/ 1726308030 w 716"/>
                <a:gd name="T67" fmla="*/ 1534776467 h 907"/>
                <a:gd name="T68" fmla="*/ 1726308030 w 716"/>
                <a:gd name="T69" fmla="*/ 1595260221 h 907"/>
                <a:gd name="T70" fmla="*/ 1711187098 w 716"/>
                <a:gd name="T71" fmla="*/ 1653223026 h 907"/>
                <a:gd name="T72" fmla="*/ 1680945233 w 716"/>
                <a:gd name="T73" fmla="*/ 1733868429 h 907"/>
                <a:gd name="T74" fmla="*/ 1665824301 w 716"/>
                <a:gd name="T75" fmla="*/ 1814513435 h 907"/>
                <a:gd name="T76" fmla="*/ 1650702972 w 716"/>
                <a:gd name="T77" fmla="*/ 1874997190 h 907"/>
                <a:gd name="T78" fmla="*/ 1635582039 w 716"/>
                <a:gd name="T79" fmla="*/ 1915319693 h 907"/>
                <a:gd name="T80" fmla="*/ 1635582039 w 716"/>
                <a:gd name="T81" fmla="*/ 1925400319 h 907"/>
                <a:gd name="T82" fmla="*/ 1605340174 w 716"/>
                <a:gd name="T83" fmla="*/ 1955642196 h 907"/>
                <a:gd name="T84" fmla="*/ 1544856445 w 716"/>
                <a:gd name="T85" fmla="*/ 2006045325 h 907"/>
                <a:gd name="T86" fmla="*/ 1466730834 w 716"/>
                <a:gd name="T87" fmla="*/ 2066529080 h 907"/>
                <a:gd name="T88" fmla="*/ 1360884308 w 716"/>
                <a:gd name="T89" fmla="*/ 2134574098 h 907"/>
                <a:gd name="T90" fmla="*/ 1255037781 w 716"/>
                <a:gd name="T91" fmla="*/ 2147483647 h 907"/>
                <a:gd name="T92" fmla="*/ 1146670306 w 716"/>
                <a:gd name="T93" fmla="*/ 2147483647 h 907"/>
                <a:gd name="T94" fmla="*/ 1040823779 w 716"/>
                <a:gd name="T95" fmla="*/ 2147483647 h 907"/>
                <a:gd name="T96" fmla="*/ 902216027 w 716"/>
                <a:gd name="T97" fmla="*/ 2147483647 h 907"/>
                <a:gd name="T98" fmla="*/ 0 w 716"/>
                <a:gd name="T99" fmla="*/ 362902628 h 9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6"/>
                <a:gd name="T151" fmla="*/ 0 h 907"/>
                <a:gd name="T152" fmla="*/ 716 w 716"/>
                <a:gd name="T153" fmla="*/ 907 h 9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6" h="907">
                  <a:moveTo>
                    <a:pt x="0" y="144"/>
                  </a:moveTo>
                  <a:lnTo>
                    <a:pt x="0" y="140"/>
                  </a:lnTo>
                  <a:lnTo>
                    <a:pt x="12" y="132"/>
                  </a:lnTo>
                  <a:lnTo>
                    <a:pt x="25" y="120"/>
                  </a:lnTo>
                  <a:lnTo>
                    <a:pt x="43" y="108"/>
                  </a:lnTo>
                  <a:lnTo>
                    <a:pt x="67" y="92"/>
                  </a:lnTo>
                  <a:lnTo>
                    <a:pt x="97" y="72"/>
                  </a:lnTo>
                  <a:lnTo>
                    <a:pt x="116" y="64"/>
                  </a:lnTo>
                  <a:lnTo>
                    <a:pt x="128" y="56"/>
                  </a:lnTo>
                  <a:lnTo>
                    <a:pt x="152" y="44"/>
                  </a:lnTo>
                  <a:lnTo>
                    <a:pt x="170" y="40"/>
                  </a:lnTo>
                  <a:lnTo>
                    <a:pt x="188" y="32"/>
                  </a:lnTo>
                  <a:lnTo>
                    <a:pt x="213" y="24"/>
                  </a:lnTo>
                  <a:lnTo>
                    <a:pt x="231" y="16"/>
                  </a:lnTo>
                  <a:lnTo>
                    <a:pt x="255" y="12"/>
                  </a:lnTo>
                  <a:lnTo>
                    <a:pt x="273" y="8"/>
                  </a:lnTo>
                  <a:lnTo>
                    <a:pt x="297" y="4"/>
                  </a:lnTo>
                  <a:lnTo>
                    <a:pt x="322" y="0"/>
                  </a:lnTo>
                  <a:lnTo>
                    <a:pt x="352" y="0"/>
                  </a:lnTo>
                  <a:lnTo>
                    <a:pt x="376" y="0"/>
                  </a:lnTo>
                  <a:lnTo>
                    <a:pt x="401" y="0"/>
                  </a:lnTo>
                  <a:lnTo>
                    <a:pt x="425" y="4"/>
                  </a:lnTo>
                  <a:lnTo>
                    <a:pt x="455" y="8"/>
                  </a:lnTo>
                  <a:lnTo>
                    <a:pt x="479" y="12"/>
                  </a:lnTo>
                  <a:lnTo>
                    <a:pt x="504" y="20"/>
                  </a:lnTo>
                  <a:lnTo>
                    <a:pt x="534" y="32"/>
                  </a:lnTo>
                  <a:lnTo>
                    <a:pt x="564" y="44"/>
                  </a:lnTo>
                  <a:lnTo>
                    <a:pt x="588" y="56"/>
                  </a:lnTo>
                  <a:lnTo>
                    <a:pt x="607" y="72"/>
                  </a:lnTo>
                  <a:lnTo>
                    <a:pt x="619" y="84"/>
                  </a:lnTo>
                  <a:lnTo>
                    <a:pt x="631" y="92"/>
                  </a:lnTo>
                  <a:lnTo>
                    <a:pt x="637" y="104"/>
                  </a:lnTo>
                  <a:lnTo>
                    <a:pt x="649" y="116"/>
                  </a:lnTo>
                  <a:lnTo>
                    <a:pt x="655" y="124"/>
                  </a:lnTo>
                  <a:lnTo>
                    <a:pt x="661" y="136"/>
                  </a:lnTo>
                  <a:lnTo>
                    <a:pt x="667" y="148"/>
                  </a:lnTo>
                  <a:lnTo>
                    <a:pt x="679" y="163"/>
                  </a:lnTo>
                  <a:lnTo>
                    <a:pt x="679" y="171"/>
                  </a:lnTo>
                  <a:lnTo>
                    <a:pt x="685" y="187"/>
                  </a:lnTo>
                  <a:lnTo>
                    <a:pt x="692" y="203"/>
                  </a:lnTo>
                  <a:lnTo>
                    <a:pt x="698" y="215"/>
                  </a:lnTo>
                  <a:lnTo>
                    <a:pt x="698" y="227"/>
                  </a:lnTo>
                  <a:lnTo>
                    <a:pt x="704" y="243"/>
                  </a:lnTo>
                  <a:lnTo>
                    <a:pt x="704" y="255"/>
                  </a:lnTo>
                  <a:lnTo>
                    <a:pt x="710" y="271"/>
                  </a:lnTo>
                  <a:lnTo>
                    <a:pt x="710" y="287"/>
                  </a:lnTo>
                  <a:lnTo>
                    <a:pt x="710" y="299"/>
                  </a:lnTo>
                  <a:lnTo>
                    <a:pt x="710" y="315"/>
                  </a:lnTo>
                  <a:lnTo>
                    <a:pt x="716" y="330"/>
                  </a:lnTo>
                  <a:lnTo>
                    <a:pt x="716" y="346"/>
                  </a:lnTo>
                  <a:lnTo>
                    <a:pt x="716" y="362"/>
                  </a:lnTo>
                  <a:lnTo>
                    <a:pt x="716" y="378"/>
                  </a:lnTo>
                  <a:lnTo>
                    <a:pt x="716" y="394"/>
                  </a:lnTo>
                  <a:lnTo>
                    <a:pt x="716" y="410"/>
                  </a:lnTo>
                  <a:lnTo>
                    <a:pt x="716" y="426"/>
                  </a:lnTo>
                  <a:lnTo>
                    <a:pt x="716" y="438"/>
                  </a:lnTo>
                  <a:lnTo>
                    <a:pt x="716" y="458"/>
                  </a:lnTo>
                  <a:lnTo>
                    <a:pt x="710" y="470"/>
                  </a:lnTo>
                  <a:lnTo>
                    <a:pt x="710" y="486"/>
                  </a:lnTo>
                  <a:lnTo>
                    <a:pt x="704" y="497"/>
                  </a:lnTo>
                  <a:lnTo>
                    <a:pt x="704" y="513"/>
                  </a:lnTo>
                  <a:lnTo>
                    <a:pt x="704" y="525"/>
                  </a:lnTo>
                  <a:lnTo>
                    <a:pt x="698" y="541"/>
                  </a:lnTo>
                  <a:lnTo>
                    <a:pt x="698" y="557"/>
                  </a:lnTo>
                  <a:lnTo>
                    <a:pt x="698" y="569"/>
                  </a:lnTo>
                  <a:lnTo>
                    <a:pt x="692" y="585"/>
                  </a:lnTo>
                  <a:lnTo>
                    <a:pt x="692" y="597"/>
                  </a:lnTo>
                  <a:lnTo>
                    <a:pt x="685" y="609"/>
                  </a:lnTo>
                  <a:lnTo>
                    <a:pt x="685" y="621"/>
                  </a:lnTo>
                  <a:lnTo>
                    <a:pt x="685" y="633"/>
                  </a:lnTo>
                  <a:lnTo>
                    <a:pt x="679" y="645"/>
                  </a:lnTo>
                  <a:lnTo>
                    <a:pt x="679" y="656"/>
                  </a:lnTo>
                  <a:lnTo>
                    <a:pt x="679" y="668"/>
                  </a:lnTo>
                  <a:lnTo>
                    <a:pt x="667" y="688"/>
                  </a:lnTo>
                  <a:lnTo>
                    <a:pt x="667" y="708"/>
                  </a:lnTo>
                  <a:lnTo>
                    <a:pt x="661" y="720"/>
                  </a:lnTo>
                  <a:lnTo>
                    <a:pt x="655" y="736"/>
                  </a:lnTo>
                  <a:lnTo>
                    <a:pt x="655" y="744"/>
                  </a:lnTo>
                  <a:lnTo>
                    <a:pt x="649" y="756"/>
                  </a:lnTo>
                  <a:lnTo>
                    <a:pt x="649" y="760"/>
                  </a:lnTo>
                  <a:lnTo>
                    <a:pt x="649" y="764"/>
                  </a:lnTo>
                  <a:lnTo>
                    <a:pt x="643" y="768"/>
                  </a:lnTo>
                  <a:lnTo>
                    <a:pt x="637" y="776"/>
                  </a:lnTo>
                  <a:lnTo>
                    <a:pt x="625" y="784"/>
                  </a:lnTo>
                  <a:lnTo>
                    <a:pt x="613" y="796"/>
                  </a:lnTo>
                  <a:lnTo>
                    <a:pt x="601" y="808"/>
                  </a:lnTo>
                  <a:lnTo>
                    <a:pt x="582" y="820"/>
                  </a:lnTo>
                  <a:lnTo>
                    <a:pt x="564" y="835"/>
                  </a:lnTo>
                  <a:lnTo>
                    <a:pt x="540" y="847"/>
                  </a:lnTo>
                  <a:lnTo>
                    <a:pt x="522" y="859"/>
                  </a:lnTo>
                  <a:lnTo>
                    <a:pt x="498" y="871"/>
                  </a:lnTo>
                  <a:lnTo>
                    <a:pt x="479" y="883"/>
                  </a:lnTo>
                  <a:lnTo>
                    <a:pt x="455" y="891"/>
                  </a:lnTo>
                  <a:lnTo>
                    <a:pt x="437" y="899"/>
                  </a:lnTo>
                  <a:lnTo>
                    <a:pt x="413" y="903"/>
                  </a:lnTo>
                  <a:lnTo>
                    <a:pt x="394" y="907"/>
                  </a:lnTo>
                  <a:lnTo>
                    <a:pt x="358" y="88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4" name="Freeform 9"/>
            <p:cNvSpPr>
              <a:spLocks/>
            </p:cNvSpPr>
            <p:nvPr/>
          </p:nvSpPr>
          <p:spPr bwMode="auto">
            <a:xfrm>
              <a:off x="6742113" y="-560388"/>
              <a:ext cx="933450" cy="1293813"/>
            </a:xfrm>
            <a:custGeom>
              <a:avLst/>
              <a:gdLst>
                <a:gd name="T0" fmla="*/ 365423397 w 588"/>
                <a:gd name="T1" fmla="*/ 80645032 h 815"/>
                <a:gd name="T2" fmla="*/ 534273102 w 588"/>
                <a:gd name="T3" fmla="*/ 40322516 h 815"/>
                <a:gd name="T4" fmla="*/ 688003363 w 588"/>
                <a:gd name="T5" fmla="*/ 10080629 h 815"/>
                <a:gd name="T6" fmla="*/ 824090156 w 588"/>
                <a:gd name="T7" fmla="*/ 0 h 815"/>
                <a:gd name="T8" fmla="*/ 962699685 w 588"/>
                <a:gd name="T9" fmla="*/ 20161258 h 815"/>
                <a:gd name="T10" fmla="*/ 1083667134 w 588"/>
                <a:gd name="T11" fmla="*/ 70564406 h 815"/>
                <a:gd name="T12" fmla="*/ 1222274877 w 588"/>
                <a:gd name="T13" fmla="*/ 151209438 h 815"/>
                <a:gd name="T14" fmla="*/ 1328122983 w 588"/>
                <a:gd name="T15" fmla="*/ 269657635 h 815"/>
                <a:gd name="T16" fmla="*/ 1388606708 w 588"/>
                <a:gd name="T17" fmla="*/ 380544520 h 815"/>
                <a:gd name="T18" fmla="*/ 1436488863 w 588"/>
                <a:gd name="T19" fmla="*/ 471270252 h 815"/>
                <a:gd name="T20" fmla="*/ 1451609794 w 588"/>
                <a:gd name="T21" fmla="*/ 572076511 h 815"/>
                <a:gd name="T22" fmla="*/ 1466730725 w 588"/>
                <a:gd name="T23" fmla="*/ 670361819 h 815"/>
                <a:gd name="T24" fmla="*/ 1466730725 w 588"/>
                <a:gd name="T25" fmla="*/ 771168078 h 815"/>
                <a:gd name="T26" fmla="*/ 1481851657 w 588"/>
                <a:gd name="T27" fmla="*/ 882055161 h 815"/>
                <a:gd name="T28" fmla="*/ 1481851657 w 588"/>
                <a:gd name="T29" fmla="*/ 982861420 h 815"/>
                <a:gd name="T30" fmla="*/ 1451609794 w 588"/>
                <a:gd name="T31" fmla="*/ 1081148316 h 815"/>
                <a:gd name="T32" fmla="*/ 1436488863 w 588"/>
                <a:gd name="T33" fmla="*/ 1181954575 h 815"/>
                <a:gd name="T34" fmla="*/ 1421367932 w 588"/>
                <a:gd name="T35" fmla="*/ 1282760833 h 815"/>
                <a:gd name="T36" fmla="*/ 1403727639 w 588"/>
                <a:gd name="T37" fmla="*/ 1373486466 h 815"/>
                <a:gd name="T38" fmla="*/ 1373485777 w 588"/>
                <a:gd name="T39" fmla="*/ 1471771775 h 815"/>
                <a:gd name="T40" fmla="*/ 1358364845 w 588"/>
                <a:gd name="T41" fmla="*/ 1552416782 h 815"/>
                <a:gd name="T42" fmla="*/ 1313002052 w 588"/>
                <a:gd name="T43" fmla="*/ 1633061789 h 815"/>
                <a:gd name="T44" fmla="*/ 1297881120 w 588"/>
                <a:gd name="T45" fmla="*/ 1713707193 h 815"/>
                <a:gd name="T46" fmla="*/ 1222274877 w 588"/>
                <a:gd name="T47" fmla="*/ 1854835955 h 815"/>
                <a:gd name="T48" fmla="*/ 1176912083 w 588"/>
                <a:gd name="T49" fmla="*/ 1953122851 h 815"/>
                <a:gd name="T50" fmla="*/ 1113908997 w 588"/>
                <a:gd name="T51" fmla="*/ 2033767858 h 815"/>
                <a:gd name="T52" fmla="*/ 594756826 w 588"/>
                <a:gd name="T53" fmla="*/ 1993445354 h 815"/>
                <a:gd name="T54" fmla="*/ 519152170 w 588"/>
                <a:gd name="T55" fmla="*/ 1993445354 h 815"/>
                <a:gd name="T56" fmla="*/ 365423397 w 588"/>
                <a:gd name="T57" fmla="*/ 1963203477 h 815"/>
                <a:gd name="T58" fmla="*/ 214212498 w 588"/>
                <a:gd name="T59" fmla="*/ 1874997207 h 815"/>
                <a:gd name="T60" fmla="*/ 136088431 w 588"/>
                <a:gd name="T61" fmla="*/ 1794352200 h 815"/>
                <a:gd name="T62" fmla="*/ 75604681 w 588"/>
                <a:gd name="T63" fmla="*/ 1703626567 h 815"/>
                <a:gd name="T64" fmla="*/ 30241875 w 588"/>
                <a:gd name="T65" fmla="*/ 1572578034 h 815"/>
                <a:gd name="T66" fmla="*/ 15120937 w 588"/>
                <a:gd name="T67" fmla="*/ 1471771775 h 815"/>
                <a:gd name="T68" fmla="*/ 0 w 588"/>
                <a:gd name="T69" fmla="*/ 1383567092 h 815"/>
                <a:gd name="T70" fmla="*/ 0 w 588"/>
                <a:gd name="T71" fmla="*/ 1292841459 h 815"/>
                <a:gd name="T72" fmla="*/ 0 w 588"/>
                <a:gd name="T73" fmla="*/ 1212196452 h 815"/>
                <a:gd name="T74" fmla="*/ 0 w 588"/>
                <a:gd name="T75" fmla="*/ 1121470819 h 815"/>
                <a:gd name="T76" fmla="*/ 0 w 588"/>
                <a:gd name="T77" fmla="*/ 1040825812 h 815"/>
                <a:gd name="T78" fmla="*/ 30241875 w 588"/>
                <a:gd name="T79" fmla="*/ 962700168 h 815"/>
                <a:gd name="T80" fmla="*/ 30241875 w 588"/>
                <a:gd name="T81" fmla="*/ 871974535 h 815"/>
                <a:gd name="T82" fmla="*/ 60483750 w 588"/>
                <a:gd name="T83" fmla="*/ 740926200 h 815"/>
                <a:gd name="T84" fmla="*/ 90725612 w 588"/>
                <a:gd name="T85" fmla="*/ 602318388 h 815"/>
                <a:gd name="T86" fmla="*/ 120967499 w 588"/>
                <a:gd name="T87" fmla="*/ 471270252 h 815"/>
                <a:gd name="T88" fmla="*/ 151209362 w 588"/>
                <a:gd name="T89" fmla="*/ 350302642 h 815"/>
                <a:gd name="T90" fmla="*/ 196572155 w 588"/>
                <a:gd name="T91" fmla="*/ 259577009 h 815"/>
                <a:gd name="T92" fmla="*/ 229333429 w 588"/>
                <a:gd name="T93" fmla="*/ 161290064 h 815"/>
                <a:gd name="T94" fmla="*/ 335181535 w 588"/>
                <a:gd name="T95" fmla="*/ 100806284 h 8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88"/>
                <a:gd name="T145" fmla="*/ 0 h 815"/>
                <a:gd name="T146" fmla="*/ 588 w 588"/>
                <a:gd name="T147" fmla="*/ 815 h 8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88" h="815">
                  <a:moveTo>
                    <a:pt x="133" y="40"/>
                  </a:moveTo>
                  <a:lnTo>
                    <a:pt x="133" y="36"/>
                  </a:lnTo>
                  <a:lnTo>
                    <a:pt x="145" y="32"/>
                  </a:lnTo>
                  <a:lnTo>
                    <a:pt x="163" y="28"/>
                  </a:lnTo>
                  <a:lnTo>
                    <a:pt x="188" y="24"/>
                  </a:lnTo>
                  <a:lnTo>
                    <a:pt x="212" y="16"/>
                  </a:lnTo>
                  <a:lnTo>
                    <a:pt x="242" y="8"/>
                  </a:lnTo>
                  <a:lnTo>
                    <a:pt x="254" y="4"/>
                  </a:lnTo>
                  <a:lnTo>
                    <a:pt x="273" y="4"/>
                  </a:lnTo>
                  <a:lnTo>
                    <a:pt x="291" y="4"/>
                  </a:lnTo>
                  <a:lnTo>
                    <a:pt x="309" y="4"/>
                  </a:lnTo>
                  <a:lnTo>
                    <a:pt x="327" y="0"/>
                  </a:lnTo>
                  <a:lnTo>
                    <a:pt x="345" y="4"/>
                  </a:lnTo>
                  <a:lnTo>
                    <a:pt x="363" y="4"/>
                  </a:lnTo>
                  <a:lnTo>
                    <a:pt x="382" y="8"/>
                  </a:lnTo>
                  <a:lnTo>
                    <a:pt x="400" y="12"/>
                  </a:lnTo>
                  <a:lnTo>
                    <a:pt x="418" y="20"/>
                  </a:lnTo>
                  <a:lnTo>
                    <a:pt x="430" y="28"/>
                  </a:lnTo>
                  <a:lnTo>
                    <a:pt x="454" y="36"/>
                  </a:lnTo>
                  <a:lnTo>
                    <a:pt x="467" y="48"/>
                  </a:lnTo>
                  <a:lnTo>
                    <a:pt x="485" y="60"/>
                  </a:lnTo>
                  <a:lnTo>
                    <a:pt x="497" y="72"/>
                  </a:lnTo>
                  <a:lnTo>
                    <a:pt x="515" y="91"/>
                  </a:lnTo>
                  <a:lnTo>
                    <a:pt x="527" y="107"/>
                  </a:lnTo>
                  <a:lnTo>
                    <a:pt x="539" y="127"/>
                  </a:lnTo>
                  <a:lnTo>
                    <a:pt x="545" y="139"/>
                  </a:lnTo>
                  <a:lnTo>
                    <a:pt x="551" y="151"/>
                  </a:lnTo>
                  <a:lnTo>
                    <a:pt x="557" y="163"/>
                  </a:lnTo>
                  <a:lnTo>
                    <a:pt x="564" y="179"/>
                  </a:lnTo>
                  <a:lnTo>
                    <a:pt x="570" y="187"/>
                  </a:lnTo>
                  <a:lnTo>
                    <a:pt x="570" y="203"/>
                  </a:lnTo>
                  <a:lnTo>
                    <a:pt x="570" y="215"/>
                  </a:lnTo>
                  <a:lnTo>
                    <a:pt x="576" y="227"/>
                  </a:lnTo>
                  <a:lnTo>
                    <a:pt x="576" y="239"/>
                  </a:lnTo>
                  <a:lnTo>
                    <a:pt x="576" y="254"/>
                  </a:lnTo>
                  <a:lnTo>
                    <a:pt x="582" y="266"/>
                  </a:lnTo>
                  <a:lnTo>
                    <a:pt x="582" y="282"/>
                  </a:lnTo>
                  <a:lnTo>
                    <a:pt x="582" y="294"/>
                  </a:lnTo>
                  <a:lnTo>
                    <a:pt x="582" y="306"/>
                  </a:lnTo>
                  <a:lnTo>
                    <a:pt x="582" y="318"/>
                  </a:lnTo>
                  <a:lnTo>
                    <a:pt x="588" y="334"/>
                  </a:lnTo>
                  <a:lnTo>
                    <a:pt x="588" y="350"/>
                  </a:lnTo>
                  <a:lnTo>
                    <a:pt x="588" y="362"/>
                  </a:lnTo>
                  <a:lnTo>
                    <a:pt x="588" y="378"/>
                  </a:lnTo>
                  <a:lnTo>
                    <a:pt x="588" y="390"/>
                  </a:lnTo>
                  <a:lnTo>
                    <a:pt x="582" y="402"/>
                  </a:lnTo>
                  <a:lnTo>
                    <a:pt x="582" y="417"/>
                  </a:lnTo>
                  <a:lnTo>
                    <a:pt x="576" y="429"/>
                  </a:lnTo>
                  <a:lnTo>
                    <a:pt x="576" y="445"/>
                  </a:lnTo>
                  <a:lnTo>
                    <a:pt x="576" y="453"/>
                  </a:lnTo>
                  <a:lnTo>
                    <a:pt x="570" y="469"/>
                  </a:lnTo>
                  <a:lnTo>
                    <a:pt x="570" y="481"/>
                  </a:lnTo>
                  <a:lnTo>
                    <a:pt x="570" y="497"/>
                  </a:lnTo>
                  <a:lnTo>
                    <a:pt x="564" y="509"/>
                  </a:lnTo>
                  <a:lnTo>
                    <a:pt x="564" y="521"/>
                  </a:lnTo>
                  <a:lnTo>
                    <a:pt x="557" y="533"/>
                  </a:lnTo>
                  <a:lnTo>
                    <a:pt x="557" y="545"/>
                  </a:lnTo>
                  <a:lnTo>
                    <a:pt x="551" y="557"/>
                  </a:lnTo>
                  <a:lnTo>
                    <a:pt x="551" y="573"/>
                  </a:lnTo>
                  <a:lnTo>
                    <a:pt x="545" y="584"/>
                  </a:lnTo>
                  <a:lnTo>
                    <a:pt x="545" y="596"/>
                  </a:lnTo>
                  <a:lnTo>
                    <a:pt x="539" y="608"/>
                  </a:lnTo>
                  <a:lnTo>
                    <a:pt x="539" y="616"/>
                  </a:lnTo>
                  <a:lnTo>
                    <a:pt x="533" y="628"/>
                  </a:lnTo>
                  <a:lnTo>
                    <a:pt x="527" y="640"/>
                  </a:lnTo>
                  <a:lnTo>
                    <a:pt x="521" y="648"/>
                  </a:lnTo>
                  <a:lnTo>
                    <a:pt x="521" y="660"/>
                  </a:lnTo>
                  <a:lnTo>
                    <a:pt x="515" y="668"/>
                  </a:lnTo>
                  <a:lnTo>
                    <a:pt x="515" y="680"/>
                  </a:lnTo>
                  <a:lnTo>
                    <a:pt x="503" y="700"/>
                  </a:lnTo>
                  <a:lnTo>
                    <a:pt x="497" y="716"/>
                  </a:lnTo>
                  <a:lnTo>
                    <a:pt x="485" y="736"/>
                  </a:lnTo>
                  <a:lnTo>
                    <a:pt x="479" y="751"/>
                  </a:lnTo>
                  <a:lnTo>
                    <a:pt x="473" y="763"/>
                  </a:lnTo>
                  <a:lnTo>
                    <a:pt x="467" y="775"/>
                  </a:lnTo>
                  <a:lnTo>
                    <a:pt x="460" y="787"/>
                  </a:lnTo>
                  <a:lnTo>
                    <a:pt x="454" y="799"/>
                  </a:lnTo>
                  <a:lnTo>
                    <a:pt x="442" y="807"/>
                  </a:lnTo>
                  <a:lnTo>
                    <a:pt x="436" y="815"/>
                  </a:lnTo>
                  <a:lnTo>
                    <a:pt x="242" y="795"/>
                  </a:lnTo>
                  <a:lnTo>
                    <a:pt x="236" y="791"/>
                  </a:lnTo>
                  <a:lnTo>
                    <a:pt x="230" y="791"/>
                  </a:lnTo>
                  <a:lnTo>
                    <a:pt x="218" y="791"/>
                  </a:lnTo>
                  <a:lnTo>
                    <a:pt x="206" y="791"/>
                  </a:lnTo>
                  <a:lnTo>
                    <a:pt x="188" y="787"/>
                  </a:lnTo>
                  <a:lnTo>
                    <a:pt x="169" y="783"/>
                  </a:lnTo>
                  <a:lnTo>
                    <a:pt x="145" y="779"/>
                  </a:lnTo>
                  <a:lnTo>
                    <a:pt x="127" y="771"/>
                  </a:lnTo>
                  <a:lnTo>
                    <a:pt x="103" y="759"/>
                  </a:lnTo>
                  <a:lnTo>
                    <a:pt x="85" y="744"/>
                  </a:lnTo>
                  <a:lnTo>
                    <a:pt x="72" y="736"/>
                  </a:lnTo>
                  <a:lnTo>
                    <a:pt x="66" y="724"/>
                  </a:lnTo>
                  <a:lnTo>
                    <a:pt x="54" y="712"/>
                  </a:lnTo>
                  <a:lnTo>
                    <a:pt x="48" y="704"/>
                  </a:lnTo>
                  <a:lnTo>
                    <a:pt x="42" y="688"/>
                  </a:lnTo>
                  <a:lnTo>
                    <a:pt x="30" y="676"/>
                  </a:lnTo>
                  <a:lnTo>
                    <a:pt x="24" y="660"/>
                  </a:lnTo>
                  <a:lnTo>
                    <a:pt x="18" y="644"/>
                  </a:lnTo>
                  <a:lnTo>
                    <a:pt x="12" y="624"/>
                  </a:lnTo>
                  <a:lnTo>
                    <a:pt x="6" y="604"/>
                  </a:lnTo>
                  <a:lnTo>
                    <a:pt x="6" y="592"/>
                  </a:lnTo>
                  <a:lnTo>
                    <a:pt x="6" y="584"/>
                  </a:lnTo>
                  <a:lnTo>
                    <a:pt x="6" y="573"/>
                  </a:lnTo>
                  <a:lnTo>
                    <a:pt x="6" y="565"/>
                  </a:lnTo>
                  <a:lnTo>
                    <a:pt x="0" y="549"/>
                  </a:lnTo>
                  <a:lnTo>
                    <a:pt x="0" y="541"/>
                  </a:lnTo>
                  <a:lnTo>
                    <a:pt x="0" y="525"/>
                  </a:lnTo>
                  <a:lnTo>
                    <a:pt x="0" y="513"/>
                  </a:lnTo>
                  <a:lnTo>
                    <a:pt x="0" y="505"/>
                  </a:lnTo>
                  <a:lnTo>
                    <a:pt x="0" y="493"/>
                  </a:lnTo>
                  <a:lnTo>
                    <a:pt x="0" y="481"/>
                  </a:lnTo>
                  <a:lnTo>
                    <a:pt x="0" y="469"/>
                  </a:lnTo>
                  <a:lnTo>
                    <a:pt x="0" y="457"/>
                  </a:lnTo>
                  <a:lnTo>
                    <a:pt x="0" y="445"/>
                  </a:lnTo>
                  <a:lnTo>
                    <a:pt x="0" y="433"/>
                  </a:lnTo>
                  <a:lnTo>
                    <a:pt x="0" y="421"/>
                  </a:lnTo>
                  <a:lnTo>
                    <a:pt x="0" y="413"/>
                  </a:lnTo>
                  <a:lnTo>
                    <a:pt x="6" y="402"/>
                  </a:lnTo>
                  <a:lnTo>
                    <a:pt x="6" y="390"/>
                  </a:lnTo>
                  <a:lnTo>
                    <a:pt x="12" y="382"/>
                  </a:lnTo>
                  <a:lnTo>
                    <a:pt x="12" y="370"/>
                  </a:lnTo>
                  <a:lnTo>
                    <a:pt x="12" y="358"/>
                  </a:lnTo>
                  <a:lnTo>
                    <a:pt x="12" y="346"/>
                  </a:lnTo>
                  <a:lnTo>
                    <a:pt x="12" y="334"/>
                  </a:lnTo>
                  <a:lnTo>
                    <a:pt x="18" y="314"/>
                  </a:lnTo>
                  <a:lnTo>
                    <a:pt x="24" y="294"/>
                  </a:lnTo>
                  <a:lnTo>
                    <a:pt x="24" y="274"/>
                  </a:lnTo>
                  <a:lnTo>
                    <a:pt x="30" y="254"/>
                  </a:lnTo>
                  <a:lnTo>
                    <a:pt x="36" y="239"/>
                  </a:lnTo>
                  <a:lnTo>
                    <a:pt x="42" y="223"/>
                  </a:lnTo>
                  <a:lnTo>
                    <a:pt x="42" y="203"/>
                  </a:lnTo>
                  <a:lnTo>
                    <a:pt x="48" y="187"/>
                  </a:lnTo>
                  <a:lnTo>
                    <a:pt x="54" y="167"/>
                  </a:lnTo>
                  <a:lnTo>
                    <a:pt x="60" y="155"/>
                  </a:lnTo>
                  <a:lnTo>
                    <a:pt x="60" y="139"/>
                  </a:lnTo>
                  <a:lnTo>
                    <a:pt x="66" y="127"/>
                  </a:lnTo>
                  <a:lnTo>
                    <a:pt x="72" y="115"/>
                  </a:lnTo>
                  <a:lnTo>
                    <a:pt x="78" y="103"/>
                  </a:lnTo>
                  <a:lnTo>
                    <a:pt x="85" y="87"/>
                  </a:lnTo>
                  <a:lnTo>
                    <a:pt x="91" y="72"/>
                  </a:lnTo>
                  <a:lnTo>
                    <a:pt x="91" y="64"/>
                  </a:lnTo>
                  <a:lnTo>
                    <a:pt x="133" y="40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5" name="Freeform 10"/>
            <p:cNvSpPr>
              <a:spLocks/>
            </p:cNvSpPr>
            <p:nvPr/>
          </p:nvSpPr>
          <p:spPr bwMode="auto">
            <a:xfrm>
              <a:off x="7040563" y="714375"/>
              <a:ext cx="442913" cy="182563"/>
            </a:xfrm>
            <a:custGeom>
              <a:avLst/>
              <a:gdLst>
                <a:gd name="T0" fmla="*/ 0 w 279"/>
                <a:gd name="T1" fmla="*/ 252016348 h 115"/>
                <a:gd name="T2" fmla="*/ 0 w 279"/>
                <a:gd name="T3" fmla="*/ 241935698 h 115"/>
                <a:gd name="T4" fmla="*/ 0 w 279"/>
                <a:gd name="T5" fmla="*/ 221774398 h 115"/>
                <a:gd name="T6" fmla="*/ 0 w 279"/>
                <a:gd name="T7" fmla="*/ 181451748 h 115"/>
                <a:gd name="T8" fmla="*/ 0 w 279"/>
                <a:gd name="T9" fmla="*/ 151209799 h 115"/>
                <a:gd name="T10" fmla="*/ 15120954 w 279"/>
                <a:gd name="T11" fmla="*/ 100806524 h 115"/>
                <a:gd name="T12" fmla="*/ 30241908 w 279"/>
                <a:gd name="T13" fmla="*/ 70564574 h 115"/>
                <a:gd name="T14" fmla="*/ 60483817 w 279"/>
                <a:gd name="T15" fmla="*/ 40322612 h 115"/>
                <a:gd name="T16" fmla="*/ 90725713 w 279"/>
                <a:gd name="T17" fmla="*/ 20161306 h 115"/>
                <a:gd name="T18" fmla="*/ 120967633 w 279"/>
                <a:gd name="T19" fmla="*/ 10080653 h 115"/>
                <a:gd name="T20" fmla="*/ 196572373 w 279"/>
                <a:gd name="T21" fmla="*/ 10080653 h 115"/>
                <a:gd name="T22" fmla="*/ 259577166 w 279"/>
                <a:gd name="T23" fmla="*/ 0 h 115"/>
                <a:gd name="T24" fmla="*/ 335181906 w 279"/>
                <a:gd name="T25" fmla="*/ 0 h 115"/>
                <a:gd name="T26" fmla="*/ 380544750 w 279"/>
                <a:gd name="T27" fmla="*/ 0 h 115"/>
                <a:gd name="T28" fmla="*/ 458668953 w 279"/>
                <a:gd name="T29" fmla="*/ 0 h 115"/>
                <a:gd name="T30" fmla="*/ 488910849 w 279"/>
                <a:gd name="T31" fmla="*/ 0 h 115"/>
                <a:gd name="T32" fmla="*/ 504031797 w 279"/>
                <a:gd name="T33" fmla="*/ 0 h 115"/>
                <a:gd name="T34" fmla="*/ 703125072 w 279"/>
                <a:gd name="T35" fmla="*/ 60483924 h 115"/>
                <a:gd name="T36" fmla="*/ 703125072 w 279"/>
                <a:gd name="T37" fmla="*/ 289819579 h 115"/>
                <a:gd name="T38" fmla="*/ 304940010 w 279"/>
                <a:gd name="T39" fmla="*/ 252016348 h 115"/>
                <a:gd name="T40" fmla="*/ 0 w 279"/>
                <a:gd name="T41" fmla="*/ 252016348 h 115"/>
                <a:gd name="T42" fmla="*/ 0 w 279"/>
                <a:gd name="T43" fmla="*/ 252016348 h 1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9"/>
                <a:gd name="T67" fmla="*/ 0 h 115"/>
                <a:gd name="T68" fmla="*/ 279 w 279"/>
                <a:gd name="T69" fmla="*/ 115 h 1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9" h="115">
                  <a:moveTo>
                    <a:pt x="0" y="100"/>
                  </a:moveTo>
                  <a:lnTo>
                    <a:pt x="0" y="96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0" y="60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4" y="16"/>
                  </a:lnTo>
                  <a:lnTo>
                    <a:pt x="36" y="8"/>
                  </a:lnTo>
                  <a:lnTo>
                    <a:pt x="48" y="4"/>
                  </a:lnTo>
                  <a:lnTo>
                    <a:pt x="78" y="4"/>
                  </a:lnTo>
                  <a:lnTo>
                    <a:pt x="103" y="0"/>
                  </a:lnTo>
                  <a:lnTo>
                    <a:pt x="133" y="0"/>
                  </a:lnTo>
                  <a:lnTo>
                    <a:pt x="151" y="0"/>
                  </a:lnTo>
                  <a:lnTo>
                    <a:pt x="182" y="0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79" y="24"/>
                  </a:lnTo>
                  <a:lnTo>
                    <a:pt x="279" y="115"/>
                  </a:lnTo>
                  <a:lnTo>
                    <a:pt x="121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28A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6" name="Freeform 11"/>
            <p:cNvSpPr>
              <a:spLocks/>
            </p:cNvSpPr>
            <p:nvPr/>
          </p:nvSpPr>
          <p:spPr bwMode="auto">
            <a:xfrm>
              <a:off x="7107238" y="890588"/>
              <a:ext cx="481013" cy="493713"/>
            </a:xfrm>
            <a:custGeom>
              <a:avLst/>
              <a:gdLst>
                <a:gd name="T0" fmla="*/ 0 w 303"/>
                <a:gd name="T1" fmla="*/ 0 h 311"/>
                <a:gd name="T2" fmla="*/ 30241907 w 303"/>
                <a:gd name="T3" fmla="*/ 0 h 311"/>
                <a:gd name="T4" fmla="*/ 60483813 w 303"/>
                <a:gd name="T5" fmla="*/ 0 h 311"/>
                <a:gd name="T6" fmla="*/ 108367631 w 303"/>
                <a:gd name="T7" fmla="*/ 0 h 311"/>
                <a:gd name="T8" fmla="*/ 153730472 w 303"/>
                <a:gd name="T9" fmla="*/ 0 h 311"/>
                <a:gd name="T10" fmla="*/ 229335258 w 303"/>
                <a:gd name="T11" fmla="*/ 0 h 311"/>
                <a:gd name="T12" fmla="*/ 289819046 w 303"/>
                <a:gd name="T13" fmla="*/ 10080634 h 311"/>
                <a:gd name="T14" fmla="*/ 367943146 w 303"/>
                <a:gd name="T15" fmla="*/ 20161269 h 311"/>
                <a:gd name="T16" fmla="*/ 428427034 w 303"/>
                <a:gd name="T17" fmla="*/ 20161269 h 311"/>
                <a:gd name="T18" fmla="*/ 488910822 w 303"/>
                <a:gd name="T19" fmla="*/ 30241906 h 311"/>
                <a:gd name="T20" fmla="*/ 549394611 w 303"/>
                <a:gd name="T21" fmla="*/ 40322537 h 311"/>
                <a:gd name="T22" fmla="*/ 612399351 w 303"/>
                <a:gd name="T23" fmla="*/ 60483812 h 311"/>
                <a:gd name="T24" fmla="*/ 657762192 w 303"/>
                <a:gd name="T25" fmla="*/ 80645075 h 311"/>
                <a:gd name="T26" fmla="*/ 703125034 w 303"/>
                <a:gd name="T27" fmla="*/ 110886993 h 311"/>
                <a:gd name="T28" fmla="*/ 733366928 w 303"/>
                <a:gd name="T29" fmla="*/ 131048256 h 311"/>
                <a:gd name="T30" fmla="*/ 763608822 w 303"/>
                <a:gd name="T31" fmla="*/ 161290150 h 311"/>
                <a:gd name="T32" fmla="*/ 672883139 w 303"/>
                <a:gd name="T33" fmla="*/ 783770072 h 311"/>
                <a:gd name="T34" fmla="*/ 289819046 w 303"/>
                <a:gd name="T35" fmla="*/ 733366916 h 311"/>
                <a:gd name="T36" fmla="*/ 45362854 w 303"/>
                <a:gd name="T37" fmla="*/ 312499668 h 311"/>
                <a:gd name="T38" fmla="*/ 0 w 303"/>
                <a:gd name="T39" fmla="*/ 0 h 311"/>
                <a:gd name="T40" fmla="*/ 0 w 303"/>
                <a:gd name="T41" fmla="*/ 0 h 3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3"/>
                <a:gd name="T64" fmla="*/ 0 h 311"/>
                <a:gd name="T65" fmla="*/ 303 w 303"/>
                <a:gd name="T66" fmla="*/ 311 h 3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3" h="311">
                  <a:moveTo>
                    <a:pt x="0" y="0"/>
                  </a:moveTo>
                  <a:lnTo>
                    <a:pt x="12" y="0"/>
                  </a:lnTo>
                  <a:lnTo>
                    <a:pt x="24" y="0"/>
                  </a:lnTo>
                  <a:lnTo>
                    <a:pt x="43" y="0"/>
                  </a:lnTo>
                  <a:lnTo>
                    <a:pt x="61" y="0"/>
                  </a:lnTo>
                  <a:lnTo>
                    <a:pt x="91" y="0"/>
                  </a:lnTo>
                  <a:lnTo>
                    <a:pt x="115" y="4"/>
                  </a:lnTo>
                  <a:lnTo>
                    <a:pt x="146" y="8"/>
                  </a:lnTo>
                  <a:lnTo>
                    <a:pt x="170" y="8"/>
                  </a:lnTo>
                  <a:lnTo>
                    <a:pt x="194" y="12"/>
                  </a:lnTo>
                  <a:lnTo>
                    <a:pt x="218" y="16"/>
                  </a:lnTo>
                  <a:lnTo>
                    <a:pt x="243" y="24"/>
                  </a:lnTo>
                  <a:lnTo>
                    <a:pt x="261" y="32"/>
                  </a:lnTo>
                  <a:lnTo>
                    <a:pt x="279" y="44"/>
                  </a:lnTo>
                  <a:lnTo>
                    <a:pt x="291" y="52"/>
                  </a:lnTo>
                  <a:lnTo>
                    <a:pt x="303" y="64"/>
                  </a:lnTo>
                  <a:lnTo>
                    <a:pt x="267" y="311"/>
                  </a:lnTo>
                  <a:lnTo>
                    <a:pt x="115" y="291"/>
                  </a:lnTo>
                  <a:lnTo>
                    <a:pt x="18" y="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8A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7" name="Freeform 12"/>
            <p:cNvSpPr>
              <a:spLocks/>
            </p:cNvSpPr>
            <p:nvPr/>
          </p:nvSpPr>
          <p:spPr bwMode="auto">
            <a:xfrm>
              <a:off x="6877050" y="915988"/>
              <a:ext cx="519113" cy="442913"/>
            </a:xfrm>
            <a:custGeom>
              <a:avLst/>
              <a:gdLst>
                <a:gd name="T0" fmla="*/ 136088567 w 327"/>
                <a:gd name="T1" fmla="*/ 80645081 h 279"/>
                <a:gd name="T2" fmla="*/ 136088567 w 327"/>
                <a:gd name="T3" fmla="*/ 80645081 h 279"/>
                <a:gd name="T4" fmla="*/ 166330460 w 327"/>
                <a:gd name="T5" fmla="*/ 70564449 h 279"/>
                <a:gd name="T6" fmla="*/ 181451407 w 327"/>
                <a:gd name="T7" fmla="*/ 60483817 h 279"/>
                <a:gd name="T8" fmla="*/ 226814296 w 327"/>
                <a:gd name="T9" fmla="*/ 50403172 h 279"/>
                <a:gd name="T10" fmla="*/ 259577140 w 327"/>
                <a:gd name="T11" fmla="*/ 40322540 h 279"/>
                <a:gd name="T12" fmla="*/ 320060926 w 327"/>
                <a:gd name="T13" fmla="*/ 20161270 h 279"/>
                <a:gd name="T14" fmla="*/ 365423765 w 327"/>
                <a:gd name="T15" fmla="*/ 10080635 h 279"/>
                <a:gd name="T16" fmla="*/ 425907650 w 327"/>
                <a:gd name="T17" fmla="*/ 0 h 279"/>
                <a:gd name="T18" fmla="*/ 488910799 w 327"/>
                <a:gd name="T19" fmla="*/ 0 h 279"/>
                <a:gd name="T20" fmla="*/ 534273639 w 327"/>
                <a:gd name="T21" fmla="*/ 0 h 279"/>
                <a:gd name="T22" fmla="*/ 579636478 w 327"/>
                <a:gd name="T23" fmla="*/ 10080635 h 279"/>
                <a:gd name="T24" fmla="*/ 640120264 w 327"/>
                <a:gd name="T25" fmla="*/ 30241908 h 279"/>
                <a:gd name="T26" fmla="*/ 685483103 w 327"/>
                <a:gd name="T27" fmla="*/ 50403172 h 279"/>
                <a:gd name="T28" fmla="*/ 733366894 w 327"/>
                <a:gd name="T29" fmla="*/ 90725713 h 279"/>
                <a:gd name="T30" fmla="*/ 733366894 w 327"/>
                <a:gd name="T31" fmla="*/ 120967633 h 279"/>
                <a:gd name="T32" fmla="*/ 748487840 w 327"/>
                <a:gd name="T33" fmla="*/ 151209529 h 279"/>
                <a:gd name="T34" fmla="*/ 763608786 w 327"/>
                <a:gd name="T35" fmla="*/ 171370793 h 279"/>
                <a:gd name="T36" fmla="*/ 778729733 w 327"/>
                <a:gd name="T37" fmla="*/ 211693371 h 279"/>
                <a:gd name="T38" fmla="*/ 778729733 w 327"/>
                <a:gd name="T39" fmla="*/ 241935266 h 279"/>
                <a:gd name="T40" fmla="*/ 793850679 w 327"/>
                <a:gd name="T41" fmla="*/ 272177162 h 279"/>
                <a:gd name="T42" fmla="*/ 793850679 w 327"/>
                <a:gd name="T43" fmla="*/ 302419058 h 279"/>
                <a:gd name="T44" fmla="*/ 808971626 w 327"/>
                <a:gd name="T45" fmla="*/ 332660954 h 279"/>
                <a:gd name="T46" fmla="*/ 808971626 w 327"/>
                <a:gd name="T47" fmla="*/ 362902850 h 279"/>
                <a:gd name="T48" fmla="*/ 808971626 w 327"/>
                <a:gd name="T49" fmla="*/ 390625382 h 279"/>
                <a:gd name="T50" fmla="*/ 808971626 w 327"/>
                <a:gd name="T51" fmla="*/ 410786646 h 279"/>
                <a:gd name="T52" fmla="*/ 824092572 w 327"/>
                <a:gd name="T53" fmla="*/ 441028641 h 279"/>
                <a:gd name="T54" fmla="*/ 808971626 w 327"/>
                <a:gd name="T55" fmla="*/ 481351169 h 279"/>
                <a:gd name="T56" fmla="*/ 808971626 w 327"/>
                <a:gd name="T57" fmla="*/ 521673697 h 279"/>
                <a:gd name="T58" fmla="*/ 808971626 w 327"/>
                <a:gd name="T59" fmla="*/ 561996224 h 279"/>
                <a:gd name="T60" fmla="*/ 808971626 w 327"/>
                <a:gd name="T61" fmla="*/ 592238120 h 279"/>
                <a:gd name="T62" fmla="*/ 808971626 w 327"/>
                <a:gd name="T63" fmla="*/ 622480016 h 279"/>
                <a:gd name="T64" fmla="*/ 793850679 w 327"/>
                <a:gd name="T65" fmla="*/ 642641280 h 279"/>
                <a:gd name="T66" fmla="*/ 793850679 w 327"/>
                <a:gd name="T67" fmla="*/ 652721912 h 279"/>
                <a:gd name="T68" fmla="*/ 793850679 w 327"/>
                <a:gd name="T69" fmla="*/ 672883176 h 279"/>
                <a:gd name="T70" fmla="*/ 778729733 w 327"/>
                <a:gd name="T71" fmla="*/ 693044440 h 279"/>
                <a:gd name="T72" fmla="*/ 778729733 w 327"/>
                <a:gd name="T73" fmla="*/ 703125072 h 279"/>
                <a:gd name="T74" fmla="*/ 0 w 327"/>
                <a:gd name="T75" fmla="*/ 632560648 h 279"/>
                <a:gd name="T76" fmla="*/ 45362852 w 327"/>
                <a:gd name="T77" fmla="*/ 342741586 h 279"/>
                <a:gd name="T78" fmla="*/ 136088567 w 327"/>
                <a:gd name="T79" fmla="*/ 80645081 h 279"/>
                <a:gd name="T80" fmla="*/ 136088567 w 327"/>
                <a:gd name="T81" fmla="*/ 80645081 h 27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7"/>
                <a:gd name="T124" fmla="*/ 0 h 279"/>
                <a:gd name="T125" fmla="*/ 327 w 327"/>
                <a:gd name="T126" fmla="*/ 279 h 27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7" h="279">
                  <a:moveTo>
                    <a:pt x="54" y="32"/>
                  </a:moveTo>
                  <a:lnTo>
                    <a:pt x="54" y="32"/>
                  </a:lnTo>
                  <a:lnTo>
                    <a:pt x="66" y="28"/>
                  </a:lnTo>
                  <a:lnTo>
                    <a:pt x="72" y="24"/>
                  </a:lnTo>
                  <a:lnTo>
                    <a:pt x="90" y="20"/>
                  </a:lnTo>
                  <a:lnTo>
                    <a:pt x="103" y="16"/>
                  </a:lnTo>
                  <a:lnTo>
                    <a:pt x="127" y="8"/>
                  </a:lnTo>
                  <a:lnTo>
                    <a:pt x="145" y="4"/>
                  </a:lnTo>
                  <a:lnTo>
                    <a:pt x="169" y="0"/>
                  </a:lnTo>
                  <a:lnTo>
                    <a:pt x="194" y="0"/>
                  </a:lnTo>
                  <a:lnTo>
                    <a:pt x="212" y="0"/>
                  </a:lnTo>
                  <a:lnTo>
                    <a:pt x="230" y="4"/>
                  </a:lnTo>
                  <a:lnTo>
                    <a:pt x="254" y="12"/>
                  </a:lnTo>
                  <a:lnTo>
                    <a:pt x="272" y="20"/>
                  </a:lnTo>
                  <a:lnTo>
                    <a:pt x="291" y="36"/>
                  </a:lnTo>
                  <a:lnTo>
                    <a:pt x="291" y="48"/>
                  </a:lnTo>
                  <a:lnTo>
                    <a:pt x="297" y="60"/>
                  </a:lnTo>
                  <a:lnTo>
                    <a:pt x="303" y="68"/>
                  </a:lnTo>
                  <a:lnTo>
                    <a:pt x="309" y="84"/>
                  </a:lnTo>
                  <a:lnTo>
                    <a:pt x="309" y="96"/>
                  </a:lnTo>
                  <a:lnTo>
                    <a:pt x="315" y="108"/>
                  </a:lnTo>
                  <a:lnTo>
                    <a:pt x="315" y="120"/>
                  </a:lnTo>
                  <a:lnTo>
                    <a:pt x="321" y="132"/>
                  </a:lnTo>
                  <a:lnTo>
                    <a:pt x="321" y="144"/>
                  </a:lnTo>
                  <a:lnTo>
                    <a:pt x="321" y="155"/>
                  </a:lnTo>
                  <a:lnTo>
                    <a:pt x="321" y="163"/>
                  </a:lnTo>
                  <a:lnTo>
                    <a:pt x="327" y="175"/>
                  </a:lnTo>
                  <a:lnTo>
                    <a:pt x="321" y="191"/>
                  </a:lnTo>
                  <a:lnTo>
                    <a:pt x="321" y="207"/>
                  </a:lnTo>
                  <a:lnTo>
                    <a:pt x="321" y="223"/>
                  </a:lnTo>
                  <a:lnTo>
                    <a:pt x="321" y="235"/>
                  </a:lnTo>
                  <a:lnTo>
                    <a:pt x="321" y="247"/>
                  </a:lnTo>
                  <a:lnTo>
                    <a:pt x="315" y="255"/>
                  </a:lnTo>
                  <a:lnTo>
                    <a:pt x="315" y="259"/>
                  </a:lnTo>
                  <a:lnTo>
                    <a:pt x="315" y="267"/>
                  </a:lnTo>
                  <a:lnTo>
                    <a:pt x="309" y="275"/>
                  </a:lnTo>
                  <a:lnTo>
                    <a:pt x="309" y="279"/>
                  </a:lnTo>
                  <a:lnTo>
                    <a:pt x="0" y="251"/>
                  </a:lnTo>
                  <a:lnTo>
                    <a:pt x="18" y="136"/>
                  </a:lnTo>
                  <a:lnTo>
                    <a:pt x="54" y="32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8" name="Freeform 13"/>
            <p:cNvSpPr>
              <a:spLocks/>
            </p:cNvSpPr>
            <p:nvPr/>
          </p:nvSpPr>
          <p:spPr bwMode="auto">
            <a:xfrm>
              <a:off x="6569075" y="1333500"/>
              <a:ext cx="1144588" cy="284163"/>
            </a:xfrm>
            <a:custGeom>
              <a:avLst/>
              <a:gdLst>
                <a:gd name="T0" fmla="*/ 0 w 721"/>
                <a:gd name="T1" fmla="*/ 279738634 h 179"/>
                <a:gd name="T2" fmla="*/ 30241890 w 721"/>
                <a:gd name="T3" fmla="*/ 40322570 h 179"/>
                <a:gd name="T4" fmla="*/ 30241890 w 721"/>
                <a:gd name="T5" fmla="*/ 40322570 h 179"/>
                <a:gd name="T6" fmla="*/ 60483781 w 721"/>
                <a:gd name="T7" fmla="*/ 30241930 h 179"/>
                <a:gd name="T8" fmla="*/ 105846623 w 721"/>
                <a:gd name="T9" fmla="*/ 30241930 h 179"/>
                <a:gd name="T10" fmla="*/ 166330378 w 721"/>
                <a:gd name="T11" fmla="*/ 20161285 h 179"/>
                <a:gd name="T12" fmla="*/ 196572256 w 721"/>
                <a:gd name="T13" fmla="*/ 20161285 h 179"/>
                <a:gd name="T14" fmla="*/ 226814184 w 721"/>
                <a:gd name="T15" fmla="*/ 10080642 h 179"/>
                <a:gd name="T16" fmla="*/ 274697951 w 721"/>
                <a:gd name="T17" fmla="*/ 10080642 h 179"/>
                <a:gd name="T18" fmla="*/ 320060768 w 721"/>
                <a:gd name="T19" fmla="*/ 10080642 h 179"/>
                <a:gd name="T20" fmla="*/ 365423585 w 721"/>
                <a:gd name="T21" fmla="*/ 10080642 h 179"/>
                <a:gd name="T22" fmla="*/ 395665463 w 721"/>
                <a:gd name="T23" fmla="*/ 0 h 179"/>
                <a:gd name="T24" fmla="*/ 456149318 w 721"/>
                <a:gd name="T25" fmla="*/ 0 h 179"/>
                <a:gd name="T26" fmla="*/ 504031498 w 721"/>
                <a:gd name="T27" fmla="*/ 0 h 179"/>
                <a:gd name="T28" fmla="*/ 549394315 w 721"/>
                <a:gd name="T29" fmla="*/ 0 h 179"/>
                <a:gd name="T30" fmla="*/ 609878071 w 721"/>
                <a:gd name="T31" fmla="*/ 0 h 179"/>
                <a:gd name="T32" fmla="*/ 670361827 w 721"/>
                <a:gd name="T33" fmla="*/ 0 h 179"/>
                <a:gd name="T34" fmla="*/ 733366533 w 721"/>
                <a:gd name="T35" fmla="*/ 0 h 179"/>
                <a:gd name="T36" fmla="*/ 793850289 w 721"/>
                <a:gd name="T37" fmla="*/ 0 h 179"/>
                <a:gd name="T38" fmla="*/ 854334243 w 721"/>
                <a:gd name="T39" fmla="*/ 0 h 179"/>
                <a:gd name="T40" fmla="*/ 914817999 w 721"/>
                <a:gd name="T41" fmla="*/ 0 h 179"/>
                <a:gd name="T42" fmla="*/ 977821118 w 721"/>
                <a:gd name="T43" fmla="*/ 10080642 h 179"/>
                <a:gd name="T44" fmla="*/ 1038304874 w 721"/>
                <a:gd name="T45" fmla="*/ 10080642 h 179"/>
                <a:gd name="T46" fmla="*/ 1113909569 w 721"/>
                <a:gd name="T47" fmla="*/ 20161285 h 179"/>
                <a:gd name="T48" fmla="*/ 1174393325 w 721"/>
                <a:gd name="T49" fmla="*/ 20161285 h 179"/>
                <a:gd name="T50" fmla="*/ 1237398031 w 721"/>
                <a:gd name="T51" fmla="*/ 40322570 h 179"/>
                <a:gd name="T52" fmla="*/ 1297881787 w 721"/>
                <a:gd name="T53" fmla="*/ 40322570 h 179"/>
                <a:gd name="T54" fmla="*/ 1358365543 w 721"/>
                <a:gd name="T55" fmla="*/ 60483861 h 179"/>
                <a:gd name="T56" fmla="*/ 1433970238 w 721"/>
                <a:gd name="T57" fmla="*/ 70564500 h 179"/>
                <a:gd name="T58" fmla="*/ 1496973356 w 721"/>
                <a:gd name="T59" fmla="*/ 80645139 h 179"/>
                <a:gd name="T60" fmla="*/ 1817034422 w 721"/>
                <a:gd name="T61" fmla="*/ 209174158 h 179"/>
                <a:gd name="T62" fmla="*/ 1771671605 w 721"/>
                <a:gd name="T63" fmla="*/ 451109601 h 179"/>
                <a:gd name="T64" fmla="*/ 1418849299 w 721"/>
                <a:gd name="T65" fmla="*/ 410786944 h 179"/>
                <a:gd name="T66" fmla="*/ 504031498 w 721"/>
                <a:gd name="T67" fmla="*/ 320061191 h 179"/>
                <a:gd name="T68" fmla="*/ 0 w 721"/>
                <a:gd name="T69" fmla="*/ 279738634 h 179"/>
                <a:gd name="T70" fmla="*/ 0 w 721"/>
                <a:gd name="T71" fmla="*/ 279738634 h 1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21"/>
                <a:gd name="T109" fmla="*/ 0 h 179"/>
                <a:gd name="T110" fmla="*/ 721 w 721"/>
                <a:gd name="T111" fmla="*/ 179 h 17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21" h="179">
                  <a:moveTo>
                    <a:pt x="0" y="111"/>
                  </a:moveTo>
                  <a:lnTo>
                    <a:pt x="12" y="16"/>
                  </a:lnTo>
                  <a:lnTo>
                    <a:pt x="24" y="12"/>
                  </a:lnTo>
                  <a:lnTo>
                    <a:pt x="42" y="12"/>
                  </a:lnTo>
                  <a:lnTo>
                    <a:pt x="66" y="8"/>
                  </a:lnTo>
                  <a:lnTo>
                    <a:pt x="78" y="8"/>
                  </a:lnTo>
                  <a:lnTo>
                    <a:pt x="90" y="4"/>
                  </a:lnTo>
                  <a:lnTo>
                    <a:pt x="109" y="4"/>
                  </a:lnTo>
                  <a:lnTo>
                    <a:pt x="127" y="4"/>
                  </a:lnTo>
                  <a:lnTo>
                    <a:pt x="145" y="4"/>
                  </a:lnTo>
                  <a:lnTo>
                    <a:pt x="157" y="0"/>
                  </a:lnTo>
                  <a:lnTo>
                    <a:pt x="181" y="0"/>
                  </a:lnTo>
                  <a:lnTo>
                    <a:pt x="200" y="0"/>
                  </a:lnTo>
                  <a:lnTo>
                    <a:pt x="218" y="0"/>
                  </a:lnTo>
                  <a:lnTo>
                    <a:pt x="242" y="0"/>
                  </a:lnTo>
                  <a:lnTo>
                    <a:pt x="266" y="0"/>
                  </a:lnTo>
                  <a:lnTo>
                    <a:pt x="291" y="0"/>
                  </a:lnTo>
                  <a:lnTo>
                    <a:pt x="315" y="0"/>
                  </a:lnTo>
                  <a:lnTo>
                    <a:pt x="339" y="0"/>
                  </a:lnTo>
                  <a:lnTo>
                    <a:pt x="363" y="0"/>
                  </a:lnTo>
                  <a:lnTo>
                    <a:pt x="388" y="4"/>
                  </a:lnTo>
                  <a:lnTo>
                    <a:pt x="412" y="4"/>
                  </a:lnTo>
                  <a:lnTo>
                    <a:pt x="442" y="8"/>
                  </a:lnTo>
                  <a:lnTo>
                    <a:pt x="466" y="8"/>
                  </a:lnTo>
                  <a:lnTo>
                    <a:pt x="491" y="16"/>
                  </a:lnTo>
                  <a:lnTo>
                    <a:pt x="515" y="16"/>
                  </a:lnTo>
                  <a:lnTo>
                    <a:pt x="539" y="24"/>
                  </a:lnTo>
                  <a:lnTo>
                    <a:pt x="569" y="28"/>
                  </a:lnTo>
                  <a:lnTo>
                    <a:pt x="594" y="32"/>
                  </a:lnTo>
                  <a:lnTo>
                    <a:pt x="721" y="83"/>
                  </a:lnTo>
                  <a:lnTo>
                    <a:pt x="703" y="179"/>
                  </a:lnTo>
                  <a:lnTo>
                    <a:pt x="563" y="163"/>
                  </a:lnTo>
                  <a:lnTo>
                    <a:pt x="200" y="127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28A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9" name="Freeform 14"/>
            <p:cNvSpPr>
              <a:spLocks/>
            </p:cNvSpPr>
            <p:nvPr/>
          </p:nvSpPr>
          <p:spPr bwMode="auto">
            <a:xfrm>
              <a:off x="6886575" y="1617663"/>
              <a:ext cx="576263" cy="2127250"/>
            </a:xfrm>
            <a:custGeom>
              <a:avLst/>
              <a:gdLst>
                <a:gd name="T0" fmla="*/ 549394553 w 363"/>
                <a:gd name="T1" fmla="*/ 0 h 1340"/>
                <a:gd name="T2" fmla="*/ 914818395 w 363"/>
                <a:gd name="T3" fmla="*/ 20161249 h 1340"/>
                <a:gd name="T4" fmla="*/ 504031716 w 363"/>
                <a:gd name="T5" fmla="*/ 2147483647 h 1340"/>
                <a:gd name="T6" fmla="*/ 0 w 363"/>
                <a:gd name="T7" fmla="*/ 2147483647 h 1340"/>
                <a:gd name="T8" fmla="*/ 549394553 w 363"/>
                <a:gd name="T9" fmla="*/ 178931872 h 1340"/>
                <a:gd name="T10" fmla="*/ 549394553 w 363"/>
                <a:gd name="T11" fmla="*/ 0 h 1340"/>
                <a:gd name="T12" fmla="*/ 549394553 w 363"/>
                <a:gd name="T13" fmla="*/ 0 h 13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3"/>
                <a:gd name="T22" fmla="*/ 0 h 1340"/>
                <a:gd name="T23" fmla="*/ 363 w 363"/>
                <a:gd name="T24" fmla="*/ 1340 h 13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3" h="1340">
                  <a:moveTo>
                    <a:pt x="218" y="0"/>
                  </a:moveTo>
                  <a:lnTo>
                    <a:pt x="363" y="8"/>
                  </a:lnTo>
                  <a:lnTo>
                    <a:pt x="200" y="1328"/>
                  </a:lnTo>
                  <a:lnTo>
                    <a:pt x="0" y="1340"/>
                  </a:lnTo>
                  <a:lnTo>
                    <a:pt x="218" y="7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0" name="Freeform 15"/>
            <p:cNvSpPr>
              <a:spLocks/>
            </p:cNvSpPr>
            <p:nvPr/>
          </p:nvSpPr>
          <p:spPr bwMode="auto">
            <a:xfrm>
              <a:off x="4518025" y="3019425"/>
              <a:ext cx="1712913" cy="3571875"/>
            </a:xfrm>
            <a:custGeom>
              <a:avLst/>
              <a:gdLst>
                <a:gd name="T0" fmla="*/ 2147483647 w 1079"/>
                <a:gd name="T1" fmla="*/ 0 h 2250"/>
                <a:gd name="T2" fmla="*/ 2147483647 w 1079"/>
                <a:gd name="T3" fmla="*/ 1081146165 h 2250"/>
                <a:gd name="T4" fmla="*/ 413305658 w 1079"/>
                <a:gd name="T5" fmla="*/ 2147483647 h 2250"/>
                <a:gd name="T6" fmla="*/ 0 w 1079"/>
                <a:gd name="T7" fmla="*/ 2147483647 h 2250"/>
                <a:gd name="T8" fmla="*/ 2147483647 w 1079"/>
                <a:gd name="T9" fmla="*/ 0 h 2250"/>
                <a:gd name="T10" fmla="*/ 2147483647 w 1079"/>
                <a:gd name="T11" fmla="*/ 0 h 2250"/>
                <a:gd name="T12" fmla="*/ 2147483647 w 1079"/>
                <a:gd name="T13" fmla="*/ 0 h 2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9"/>
                <a:gd name="T22" fmla="*/ 0 h 2250"/>
                <a:gd name="T23" fmla="*/ 1079 w 1079"/>
                <a:gd name="T24" fmla="*/ 2250 h 2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9" h="2250">
                  <a:moveTo>
                    <a:pt x="1079" y="0"/>
                  </a:moveTo>
                  <a:lnTo>
                    <a:pt x="1025" y="429"/>
                  </a:lnTo>
                  <a:lnTo>
                    <a:pt x="164" y="2218"/>
                  </a:lnTo>
                  <a:lnTo>
                    <a:pt x="0" y="2250"/>
                  </a:lnTo>
                  <a:lnTo>
                    <a:pt x="1013" y="0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1" name="Freeform 16"/>
            <p:cNvSpPr>
              <a:spLocks/>
            </p:cNvSpPr>
            <p:nvPr/>
          </p:nvSpPr>
          <p:spPr bwMode="auto">
            <a:xfrm>
              <a:off x="7185025" y="3479800"/>
              <a:ext cx="1789113" cy="2695575"/>
            </a:xfrm>
            <a:custGeom>
              <a:avLst/>
              <a:gdLst>
                <a:gd name="T0" fmla="*/ 0 w 1127"/>
                <a:gd name="T1" fmla="*/ 380544377 h 1698"/>
                <a:gd name="T2" fmla="*/ 120967531 w 1127"/>
                <a:gd name="T3" fmla="*/ 0 h 1698"/>
                <a:gd name="T4" fmla="*/ 2147483647 w 1127"/>
                <a:gd name="T5" fmla="*/ 2147483647 h 1698"/>
                <a:gd name="T6" fmla="*/ 2147483647 w 1127"/>
                <a:gd name="T7" fmla="*/ 2147483647 h 1698"/>
                <a:gd name="T8" fmla="*/ 120967531 w 1127"/>
                <a:gd name="T9" fmla="*/ 559474725 h 1698"/>
                <a:gd name="T10" fmla="*/ 0 w 1127"/>
                <a:gd name="T11" fmla="*/ 380544377 h 1698"/>
                <a:gd name="T12" fmla="*/ 0 w 1127"/>
                <a:gd name="T13" fmla="*/ 380544377 h 16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7"/>
                <a:gd name="T22" fmla="*/ 0 h 1698"/>
                <a:gd name="T23" fmla="*/ 1127 w 1127"/>
                <a:gd name="T24" fmla="*/ 1698 h 16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7" h="1698">
                  <a:moveTo>
                    <a:pt x="0" y="151"/>
                  </a:moveTo>
                  <a:lnTo>
                    <a:pt x="48" y="0"/>
                  </a:lnTo>
                  <a:lnTo>
                    <a:pt x="1127" y="1650"/>
                  </a:lnTo>
                  <a:lnTo>
                    <a:pt x="1024" y="1698"/>
                  </a:lnTo>
                  <a:lnTo>
                    <a:pt x="48" y="222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2" name="Freeform 17"/>
            <p:cNvSpPr>
              <a:spLocks/>
            </p:cNvSpPr>
            <p:nvPr/>
          </p:nvSpPr>
          <p:spPr bwMode="auto">
            <a:xfrm>
              <a:off x="6962775" y="3776663"/>
              <a:ext cx="1847850" cy="2373313"/>
            </a:xfrm>
            <a:custGeom>
              <a:avLst/>
              <a:gdLst>
                <a:gd name="T0" fmla="*/ 0 w 1164"/>
                <a:gd name="T1" fmla="*/ 50403132 h 1495"/>
                <a:gd name="T2" fmla="*/ 428426581 w 1164"/>
                <a:gd name="T3" fmla="*/ 0 h 1495"/>
                <a:gd name="T4" fmla="*/ 2147483647 w 1164"/>
                <a:gd name="T5" fmla="*/ 2147483647 h 1495"/>
                <a:gd name="T6" fmla="*/ 2147483647 w 1164"/>
                <a:gd name="T7" fmla="*/ 2147483647 h 1495"/>
                <a:gd name="T8" fmla="*/ 199091516 w 1164"/>
                <a:gd name="T9" fmla="*/ 350302571 h 1495"/>
                <a:gd name="T10" fmla="*/ 0 w 1164"/>
                <a:gd name="T11" fmla="*/ 50403132 h 1495"/>
                <a:gd name="T12" fmla="*/ 0 w 1164"/>
                <a:gd name="T13" fmla="*/ 50403132 h 1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64"/>
                <a:gd name="T22" fmla="*/ 0 h 1495"/>
                <a:gd name="T23" fmla="*/ 1164 w 1164"/>
                <a:gd name="T24" fmla="*/ 1495 h 14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64" h="1495">
                  <a:moveTo>
                    <a:pt x="0" y="20"/>
                  </a:moveTo>
                  <a:lnTo>
                    <a:pt x="170" y="0"/>
                  </a:lnTo>
                  <a:lnTo>
                    <a:pt x="1164" y="1495"/>
                  </a:lnTo>
                  <a:lnTo>
                    <a:pt x="1019" y="1483"/>
                  </a:lnTo>
                  <a:lnTo>
                    <a:pt x="79" y="13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BF66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3" name="Freeform 18"/>
            <p:cNvSpPr>
              <a:spLocks/>
            </p:cNvSpPr>
            <p:nvPr/>
          </p:nvSpPr>
          <p:spPr bwMode="auto">
            <a:xfrm>
              <a:off x="4210050" y="2936875"/>
              <a:ext cx="1935163" cy="3686175"/>
            </a:xfrm>
            <a:custGeom>
              <a:avLst/>
              <a:gdLst>
                <a:gd name="T0" fmla="*/ 2147483647 w 1219"/>
                <a:gd name="T1" fmla="*/ 0 h 2322"/>
                <a:gd name="T2" fmla="*/ 2147483647 w 1219"/>
                <a:gd name="T3" fmla="*/ 131048119 h 2322"/>
                <a:gd name="T4" fmla="*/ 413305665 w 1219"/>
                <a:gd name="T5" fmla="*/ 2147483647 h 2322"/>
                <a:gd name="T6" fmla="*/ 0 w 1219"/>
                <a:gd name="T7" fmla="*/ 2147483647 h 2322"/>
                <a:gd name="T8" fmla="*/ 1786792115 w 1219"/>
                <a:gd name="T9" fmla="*/ 1723786944 h 2322"/>
                <a:gd name="T10" fmla="*/ 2147483647 w 1219"/>
                <a:gd name="T11" fmla="*/ 0 h 2322"/>
                <a:gd name="T12" fmla="*/ 2147483647 w 1219"/>
                <a:gd name="T13" fmla="*/ 0 h 23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19"/>
                <a:gd name="T22" fmla="*/ 0 h 2322"/>
                <a:gd name="T23" fmla="*/ 1219 w 1219"/>
                <a:gd name="T24" fmla="*/ 2322 h 23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19" h="2322">
                  <a:moveTo>
                    <a:pt x="1007" y="0"/>
                  </a:moveTo>
                  <a:lnTo>
                    <a:pt x="1219" y="52"/>
                  </a:lnTo>
                  <a:lnTo>
                    <a:pt x="164" y="2322"/>
                  </a:lnTo>
                  <a:lnTo>
                    <a:pt x="0" y="2270"/>
                  </a:lnTo>
                  <a:lnTo>
                    <a:pt x="709" y="684"/>
                  </a:lnTo>
                  <a:lnTo>
                    <a:pt x="1007" y="0"/>
                  </a:lnTo>
                  <a:close/>
                </a:path>
              </a:pathLst>
            </a:custGeom>
            <a:solidFill>
              <a:srgbClr val="BF66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4" name="Freeform 19"/>
            <p:cNvSpPr>
              <a:spLocks/>
            </p:cNvSpPr>
            <p:nvPr/>
          </p:nvSpPr>
          <p:spPr bwMode="auto">
            <a:xfrm>
              <a:off x="1630363" y="2678113"/>
              <a:ext cx="1328738" cy="1804988"/>
            </a:xfrm>
            <a:custGeom>
              <a:avLst/>
              <a:gdLst>
                <a:gd name="T0" fmla="*/ 0 w 837"/>
                <a:gd name="T1" fmla="*/ 0 h 1137"/>
                <a:gd name="T2" fmla="*/ 304939825 w 837"/>
                <a:gd name="T3" fmla="*/ 100806259 h 1137"/>
                <a:gd name="T4" fmla="*/ 2109372547 w 837"/>
                <a:gd name="T5" fmla="*/ 2147483647 h 1137"/>
                <a:gd name="T6" fmla="*/ 1910279393 w 837"/>
                <a:gd name="T7" fmla="*/ 2147483647 h 1137"/>
                <a:gd name="T8" fmla="*/ 0 w 837"/>
                <a:gd name="T9" fmla="*/ 128528793 h 1137"/>
                <a:gd name="T10" fmla="*/ 0 w 837"/>
                <a:gd name="T11" fmla="*/ 0 h 1137"/>
                <a:gd name="T12" fmla="*/ 0 w 837"/>
                <a:gd name="T13" fmla="*/ 0 h 1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7"/>
                <a:gd name="T22" fmla="*/ 0 h 1137"/>
                <a:gd name="T23" fmla="*/ 837 w 837"/>
                <a:gd name="T24" fmla="*/ 1137 h 1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7" h="1137">
                  <a:moveTo>
                    <a:pt x="0" y="0"/>
                  </a:moveTo>
                  <a:lnTo>
                    <a:pt x="121" y="40"/>
                  </a:lnTo>
                  <a:lnTo>
                    <a:pt x="837" y="1105"/>
                  </a:lnTo>
                  <a:lnTo>
                    <a:pt x="758" y="1137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5" name="Freeform 20"/>
            <p:cNvSpPr>
              <a:spLocks/>
            </p:cNvSpPr>
            <p:nvPr/>
          </p:nvSpPr>
          <p:spPr bwMode="auto">
            <a:xfrm>
              <a:off x="-246063" y="2135188"/>
              <a:ext cx="1250950" cy="2632075"/>
            </a:xfrm>
            <a:custGeom>
              <a:avLst/>
              <a:gdLst>
                <a:gd name="T0" fmla="*/ 304938117 w 788"/>
                <a:gd name="T1" fmla="*/ 2147483647 h 1658"/>
                <a:gd name="T2" fmla="*/ 0 w 788"/>
                <a:gd name="T3" fmla="*/ 2147483647 h 1658"/>
                <a:gd name="T4" fmla="*/ 1862396479 w 788"/>
                <a:gd name="T5" fmla="*/ 10080625 h 1658"/>
                <a:gd name="T6" fmla="*/ 1985883303 w 788"/>
                <a:gd name="T7" fmla="*/ 0 h 1658"/>
                <a:gd name="T8" fmla="*/ 1862396479 w 788"/>
                <a:gd name="T9" fmla="*/ 781248406 h 1658"/>
                <a:gd name="T10" fmla="*/ 304938117 w 788"/>
                <a:gd name="T11" fmla="*/ 2147483647 h 1658"/>
                <a:gd name="T12" fmla="*/ 304938117 w 788"/>
                <a:gd name="T13" fmla="*/ 2147483647 h 16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8"/>
                <a:gd name="T22" fmla="*/ 0 h 1658"/>
                <a:gd name="T23" fmla="*/ 788 w 788"/>
                <a:gd name="T24" fmla="*/ 1658 h 16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8" h="1658">
                  <a:moveTo>
                    <a:pt x="121" y="1622"/>
                  </a:moveTo>
                  <a:lnTo>
                    <a:pt x="0" y="1658"/>
                  </a:lnTo>
                  <a:lnTo>
                    <a:pt x="739" y="4"/>
                  </a:lnTo>
                  <a:lnTo>
                    <a:pt x="788" y="0"/>
                  </a:lnTo>
                  <a:lnTo>
                    <a:pt x="739" y="310"/>
                  </a:lnTo>
                  <a:lnTo>
                    <a:pt x="121" y="1622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6" name="Freeform 21"/>
            <p:cNvSpPr>
              <a:spLocks/>
            </p:cNvSpPr>
            <p:nvPr/>
          </p:nvSpPr>
          <p:spPr bwMode="auto">
            <a:xfrm>
              <a:off x="-496888" y="2090738"/>
              <a:ext cx="1444625" cy="2701925"/>
            </a:xfrm>
            <a:custGeom>
              <a:avLst/>
              <a:gdLst>
                <a:gd name="T0" fmla="*/ 352821880 w 910"/>
                <a:gd name="T1" fmla="*/ 2147483647 h 1702"/>
                <a:gd name="T2" fmla="*/ 0 w 910"/>
                <a:gd name="T3" fmla="*/ 2147483647 h 1702"/>
                <a:gd name="T4" fmla="*/ 1910278719 w 910"/>
                <a:gd name="T5" fmla="*/ 0 h 1702"/>
                <a:gd name="T6" fmla="*/ 2147483647 w 910"/>
                <a:gd name="T7" fmla="*/ 70564380 h 1702"/>
                <a:gd name="T8" fmla="*/ 519152247 w 910"/>
                <a:gd name="T9" fmla="*/ 2147483647 h 1702"/>
                <a:gd name="T10" fmla="*/ 352821880 w 910"/>
                <a:gd name="T11" fmla="*/ 2147483647 h 1702"/>
                <a:gd name="T12" fmla="*/ 352821880 w 910"/>
                <a:gd name="T13" fmla="*/ 2147483647 h 17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0"/>
                <a:gd name="T22" fmla="*/ 0 h 1702"/>
                <a:gd name="T23" fmla="*/ 910 w 910"/>
                <a:gd name="T24" fmla="*/ 1702 h 17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0" h="1702">
                  <a:moveTo>
                    <a:pt x="140" y="1702"/>
                  </a:moveTo>
                  <a:lnTo>
                    <a:pt x="0" y="1666"/>
                  </a:lnTo>
                  <a:lnTo>
                    <a:pt x="758" y="0"/>
                  </a:lnTo>
                  <a:lnTo>
                    <a:pt x="910" y="28"/>
                  </a:lnTo>
                  <a:lnTo>
                    <a:pt x="206" y="1543"/>
                  </a:lnTo>
                  <a:lnTo>
                    <a:pt x="140" y="1702"/>
                  </a:lnTo>
                  <a:close/>
                </a:path>
              </a:pathLst>
            </a:custGeom>
            <a:solidFill>
              <a:srgbClr val="BF66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7" name="Freeform 22"/>
            <p:cNvSpPr>
              <a:spLocks/>
            </p:cNvSpPr>
            <p:nvPr/>
          </p:nvSpPr>
          <p:spPr bwMode="auto">
            <a:xfrm>
              <a:off x="1390650" y="2633663"/>
              <a:ext cx="1423988" cy="1855788"/>
            </a:xfrm>
            <a:custGeom>
              <a:avLst/>
              <a:gdLst>
                <a:gd name="T0" fmla="*/ 0 w 897"/>
                <a:gd name="T1" fmla="*/ 0 h 1169"/>
                <a:gd name="T2" fmla="*/ 320060762 w 897"/>
                <a:gd name="T3" fmla="*/ 40322506 h 1169"/>
                <a:gd name="T4" fmla="*/ 2147483647 w 897"/>
                <a:gd name="T5" fmla="*/ 2147483647 h 1169"/>
                <a:gd name="T6" fmla="*/ 1940521259 w 897"/>
                <a:gd name="T7" fmla="*/ 2147483647 h 1169"/>
                <a:gd name="T8" fmla="*/ 90725657 w 897"/>
                <a:gd name="T9" fmla="*/ 151209402 h 1169"/>
                <a:gd name="T10" fmla="*/ 0 w 897"/>
                <a:gd name="T11" fmla="*/ 0 h 1169"/>
                <a:gd name="T12" fmla="*/ 0 w 897"/>
                <a:gd name="T13" fmla="*/ 0 h 1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7"/>
                <a:gd name="T22" fmla="*/ 0 h 1169"/>
                <a:gd name="T23" fmla="*/ 897 w 897"/>
                <a:gd name="T24" fmla="*/ 1169 h 1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7" h="1169">
                  <a:moveTo>
                    <a:pt x="0" y="0"/>
                  </a:moveTo>
                  <a:lnTo>
                    <a:pt x="127" y="16"/>
                  </a:lnTo>
                  <a:lnTo>
                    <a:pt x="897" y="1169"/>
                  </a:lnTo>
                  <a:lnTo>
                    <a:pt x="770" y="1137"/>
                  </a:lnTo>
                  <a:lnTo>
                    <a:pt x="36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66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8" name="Freeform 23"/>
            <p:cNvSpPr>
              <a:spLocks/>
            </p:cNvSpPr>
            <p:nvPr/>
          </p:nvSpPr>
          <p:spPr bwMode="auto">
            <a:xfrm>
              <a:off x="282575" y="1131888"/>
              <a:ext cx="895350" cy="517525"/>
            </a:xfrm>
            <a:custGeom>
              <a:avLst/>
              <a:gdLst>
                <a:gd name="T0" fmla="*/ 0 w 564"/>
                <a:gd name="T1" fmla="*/ 821570828 h 326"/>
                <a:gd name="T2" fmla="*/ 78124041 w 564"/>
                <a:gd name="T3" fmla="*/ 0 h 326"/>
                <a:gd name="T4" fmla="*/ 1421367907 w 564"/>
                <a:gd name="T5" fmla="*/ 108365934 h 326"/>
                <a:gd name="T6" fmla="*/ 811490160 w 564"/>
                <a:gd name="T7" fmla="*/ 400705587 h 326"/>
                <a:gd name="T8" fmla="*/ 337700891 w 564"/>
                <a:gd name="T9" fmla="*/ 660280889 h 326"/>
                <a:gd name="T10" fmla="*/ 0 w 564"/>
                <a:gd name="T11" fmla="*/ 821570828 h 326"/>
                <a:gd name="T12" fmla="*/ 0 w 564"/>
                <a:gd name="T13" fmla="*/ 821570828 h 3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4"/>
                <a:gd name="T22" fmla="*/ 0 h 326"/>
                <a:gd name="T23" fmla="*/ 564 w 564"/>
                <a:gd name="T24" fmla="*/ 326 h 3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4" h="326">
                  <a:moveTo>
                    <a:pt x="0" y="326"/>
                  </a:moveTo>
                  <a:lnTo>
                    <a:pt x="31" y="0"/>
                  </a:lnTo>
                  <a:lnTo>
                    <a:pt x="564" y="43"/>
                  </a:lnTo>
                  <a:lnTo>
                    <a:pt x="322" y="159"/>
                  </a:lnTo>
                  <a:lnTo>
                    <a:pt x="134" y="262"/>
                  </a:lnTo>
                  <a:lnTo>
                    <a:pt x="0" y="326"/>
                  </a:lnTo>
                  <a:close/>
                </a:path>
              </a:pathLst>
            </a:custGeom>
            <a:solidFill>
              <a:srgbClr val="8080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9" name="Freeform 24"/>
            <p:cNvSpPr>
              <a:spLocks/>
            </p:cNvSpPr>
            <p:nvPr/>
          </p:nvSpPr>
          <p:spPr bwMode="auto">
            <a:xfrm>
              <a:off x="196850" y="1257300"/>
              <a:ext cx="2405063" cy="1181100"/>
            </a:xfrm>
            <a:custGeom>
              <a:avLst/>
              <a:gdLst>
                <a:gd name="T0" fmla="*/ 0 w 1515"/>
                <a:gd name="T1" fmla="*/ 1733867725 h 744"/>
                <a:gd name="T2" fmla="*/ 2147483647 w 1515"/>
                <a:gd name="T3" fmla="*/ 0 h 744"/>
                <a:gd name="T4" fmla="*/ 2147483647 w 1515"/>
                <a:gd name="T5" fmla="*/ 60483755 h 744"/>
                <a:gd name="T6" fmla="*/ 1282760575 w 1515"/>
                <a:gd name="T7" fmla="*/ 1514614600 h 744"/>
                <a:gd name="T8" fmla="*/ 1282760575 w 1515"/>
                <a:gd name="T9" fmla="*/ 1413808383 h 744"/>
                <a:gd name="T10" fmla="*/ 869454997 w 1515"/>
                <a:gd name="T11" fmla="*/ 1313002166 h 744"/>
                <a:gd name="T12" fmla="*/ 549394198 w 1515"/>
                <a:gd name="T13" fmla="*/ 1874996428 h 744"/>
                <a:gd name="T14" fmla="*/ 0 w 1515"/>
                <a:gd name="T15" fmla="*/ 1733867725 h 744"/>
                <a:gd name="T16" fmla="*/ 0 w 1515"/>
                <a:gd name="T17" fmla="*/ 1733867725 h 7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15"/>
                <a:gd name="T28" fmla="*/ 0 h 744"/>
                <a:gd name="T29" fmla="*/ 1515 w 1515"/>
                <a:gd name="T30" fmla="*/ 744 h 7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15" h="744">
                  <a:moveTo>
                    <a:pt x="0" y="688"/>
                  </a:moveTo>
                  <a:lnTo>
                    <a:pt x="1243" y="0"/>
                  </a:lnTo>
                  <a:lnTo>
                    <a:pt x="1515" y="24"/>
                  </a:lnTo>
                  <a:lnTo>
                    <a:pt x="509" y="601"/>
                  </a:lnTo>
                  <a:lnTo>
                    <a:pt x="509" y="561"/>
                  </a:lnTo>
                  <a:lnTo>
                    <a:pt x="345" y="521"/>
                  </a:lnTo>
                  <a:lnTo>
                    <a:pt x="218" y="744"/>
                  </a:lnTo>
                  <a:lnTo>
                    <a:pt x="0" y="688"/>
                  </a:lnTo>
                  <a:close/>
                </a:path>
              </a:pathLst>
            </a:custGeom>
            <a:solidFill>
              <a:srgbClr val="8080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0" name="Freeform 25"/>
            <p:cNvSpPr>
              <a:spLocks/>
            </p:cNvSpPr>
            <p:nvPr/>
          </p:nvSpPr>
          <p:spPr bwMode="auto">
            <a:xfrm>
              <a:off x="1457325" y="1352550"/>
              <a:ext cx="2676525" cy="1350963"/>
            </a:xfrm>
            <a:custGeom>
              <a:avLst/>
              <a:gdLst>
                <a:gd name="T0" fmla="*/ 0 w 1686"/>
                <a:gd name="T1" fmla="*/ 1963203470 h 851"/>
                <a:gd name="T2" fmla="*/ 2147483647 w 1686"/>
                <a:gd name="T3" fmla="*/ 0 h 851"/>
                <a:gd name="T4" fmla="*/ 2147483647 w 1686"/>
                <a:gd name="T5" fmla="*/ 100806283 h 851"/>
                <a:gd name="T6" fmla="*/ 778729048 w 1686"/>
                <a:gd name="T7" fmla="*/ 2144654735 h 851"/>
                <a:gd name="T8" fmla="*/ 138607809 w 1686"/>
                <a:gd name="T9" fmla="*/ 2013606599 h 851"/>
                <a:gd name="T10" fmla="*/ 0 w 1686"/>
                <a:gd name="T11" fmla="*/ 1963203470 h 851"/>
                <a:gd name="T12" fmla="*/ 0 w 1686"/>
                <a:gd name="T13" fmla="*/ 1963203470 h 8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6"/>
                <a:gd name="T22" fmla="*/ 0 h 851"/>
                <a:gd name="T23" fmla="*/ 1686 w 1686"/>
                <a:gd name="T24" fmla="*/ 851 h 8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6" h="851">
                  <a:moveTo>
                    <a:pt x="0" y="779"/>
                  </a:moveTo>
                  <a:lnTo>
                    <a:pt x="1328" y="0"/>
                  </a:lnTo>
                  <a:lnTo>
                    <a:pt x="1686" y="40"/>
                  </a:lnTo>
                  <a:lnTo>
                    <a:pt x="309" y="851"/>
                  </a:lnTo>
                  <a:lnTo>
                    <a:pt x="55" y="799"/>
                  </a:lnTo>
                  <a:lnTo>
                    <a:pt x="0" y="779"/>
                  </a:lnTo>
                  <a:close/>
                </a:path>
              </a:pathLst>
            </a:custGeom>
            <a:solidFill>
              <a:srgbClr val="8080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1" name="Freeform 26"/>
            <p:cNvSpPr>
              <a:spLocks/>
            </p:cNvSpPr>
            <p:nvPr/>
          </p:nvSpPr>
          <p:spPr bwMode="auto">
            <a:xfrm>
              <a:off x="2824163" y="1471613"/>
              <a:ext cx="2819400" cy="1503363"/>
            </a:xfrm>
            <a:custGeom>
              <a:avLst/>
              <a:gdLst>
                <a:gd name="T0" fmla="*/ 0 w 1776"/>
                <a:gd name="T1" fmla="*/ 2147483647 h 947"/>
                <a:gd name="T2" fmla="*/ 2147483647 w 1776"/>
                <a:gd name="T3" fmla="*/ 0 h 947"/>
                <a:gd name="T4" fmla="*/ 2147483647 w 1776"/>
                <a:gd name="T5" fmla="*/ 50403141 h 947"/>
                <a:gd name="T6" fmla="*/ 871974220 w 1776"/>
                <a:gd name="T7" fmla="*/ 2147483647 h 947"/>
                <a:gd name="T8" fmla="*/ 229335049 w 1776"/>
                <a:gd name="T9" fmla="*/ 2147483647 h 947"/>
                <a:gd name="T10" fmla="*/ 0 w 1776"/>
                <a:gd name="T11" fmla="*/ 2147483647 h 947"/>
                <a:gd name="T12" fmla="*/ 0 w 1776"/>
                <a:gd name="T13" fmla="*/ 2147483647 h 9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6"/>
                <a:gd name="T22" fmla="*/ 0 h 947"/>
                <a:gd name="T23" fmla="*/ 1776 w 1776"/>
                <a:gd name="T24" fmla="*/ 947 h 9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6" h="947">
                  <a:moveTo>
                    <a:pt x="0" y="883"/>
                  </a:moveTo>
                  <a:lnTo>
                    <a:pt x="1425" y="0"/>
                  </a:lnTo>
                  <a:lnTo>
                    <a:pt x="1776" y="20"/>
                  </a:lnTo>
                  <a:lnTo>
                    <a:pt x="346" y="947"/>
                  </a:lnTo>
                  <a:lnTo>
                    <a:pt x="91" y="899"/>
                  </a:lnTo>
                  <a:lnTo>
                    <a:pt x="0" y="883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2" name="Freeform 27"/>
            <p:cNvSpPr>
              <a:spLocks/>
            </p:cNvSpPr>
            <p:nvPr/>
          </p:nvSpPr>
          <p:spPr bwMode="auto">
            <a:xfrm>
              <a:off x="4267200" y="1573213"/>
              <a:ext cx="3041650" cy="1722438"/>
            </a:xfrm>
            <a:custGeom>
              <a:avLst/>
              <a:gdLst>
                <a:gd name="T0" fmla="*/ 0 w 1916"/>
                <a:gd name="T1" fmla="*/ 2147483647 h 1085"/>
                <a:gd name="T2" fmla="*/ 2147483647 w 1916"/>
                <a:gd name="T3" fmla="*/ 0 h 1085"/>
                <a:gd name="T4" fmla="*/ 2147483647 w 1916"/>
                <a:gd name="T5" fmla="*/ 70564389 h 1085"/>
                <a:gd name="T6" fmla="*/ 962699839 w 1916"/>
                <a:gd name="T7" fmla="*/ 2147483647 h 1085"/>
                <a:gd name="T8" fmla="*/ 259576921 w 1916"/>
                <a:gd name="T9" fmla="*/ 2147483647 h 1085"/>
                <a:gd name="T10" fmla="*/ 0 w 1916"/>
                <a:gd name="T11" fmla="*/ 2147483647 h 1085"/>
                <a:gd name="T12" fmla="*/ 0 w 1916"/>
                <a:gd name="T13" fmla="*/ 2147483647 h 10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16"/>
                <a:gd name="T22" fmla="*/ 0 h 1085"/>
                <a:gd name="T23" fmla="*/ 1916 w 1916"/>
                <a:gd name="T24" fmla="*/ 1085 h 10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16" h="1085">
                  <a:moveTo>
                    <a:pt x="0" y="990"/>
                  </a:moveTo>
                  <a:lnTo>
                    <a:pt x="1468" y="0"/>
                  </a:lnTo>
                  <a:lnTo>
                    <a:pt x="1916" y="28"/>
                  </a:lnTo>
                  <a:lnTo>
                    <a:pt x="382" y="1085"/>
                  </a:lnTo>
                  <a:lnTo>
                    <a:pt x="103" y="1034"/>
                  </a:lnTo>
                  <a:lnTo>
                    <a:pt x="0" y="990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3" name="Freeform 28"/>
            <p:cNvSpPr>
              <a:spLocks/>
            </p:cNvSpPr>
            <p:nvPr/>
          </p:nvSpPr>
          <p:spPr bwMode="auto">
            <a:xfrm>
              <a:off x="6183313" y="2835275"/>
              <a:ext cx="836613" cy="852488"/>
            </a:xfrm>
            <a:custGeom>
              <a:avLst/>
              <a:gdLst>
                <a:gd name="T0" fmla="*/ 30241891 w 527"/>
                <a:gd name="T1" fmla="*/ 831651871 h 537"/>
                <a:gd name="T2" fmla="*/ 1328123713 w 527"/>
                <a:gd name="T3" fmla="*/ 0 h 537"/>
                <a:gd name="T4" fmla="*/ 1176914318 w 527"/>
                <a:gd name="T5" fmla="*/ 1353325275 h 537"/>
                <a:gd name="T6" fmla="*/ 30241891 w 527"/>
                <a:gd name="T7" fmla="*/ 1181954628 h 537"/>
                <a:gd name="T8" fmla="*/ 0 w 527"/>
                <a:gd name="T9" fmla="*/ 942538959 h 537"/>
                <a:gd name="T10" fmla="*/ 30241891 w 527"/>
                <a:gd name="T11" fmla="*/ 831651871 h 537"/>
                <a:gd name="T12" fmla="*/ 30241891 w 527"/>
                <a:gd name="T13" fmla="*/ 831651871 h 5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7"/>
                <a:gd name="T22" fmla="*/ 0 h 537"/>
                <a:gd name="T23" fmla="*/ 527 w 527"/>
                <a:gd name="T24" fmla="*/ 537 h 5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7" h="537">
                  <a:moveTo>
                    <a:pt x="12" y="330"/>
                  </a:moveTo>
                  <a:lnTo>
                    <a:pt x="527" y="0"/>
                  </a:lnTo>
                  <a:lnTo>
                    <a:pt x="467" y="537"/>
                  </a:lnTo>
                  <a:lnTo>
                    <a:pt x="12" y="469"/>
                  </a:lnTo>
                  <a:lnTo>
                    <a:pt x="0" y="374"/>
                  </a:lnTo>
                  <a:lnTo>
                    <a:pt x="12" y="330"/>
                  </a:lnTo>
                  <a:close/>
                </a:path>
              </a:pathLst>
            </a:custGeom>
            <a:solidFill>
              <a:srgbClr val="4D4D3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4" name="Freeform 29"/>
            <p:cNvSpPr>
              <a:spLocks/>
            </p:cNvSpPr>
            <p:nvPr/>
          </p:nvSpPr>
          <p:spPr bwMode="auto">
            <a:xfrm>
              <a:off x="4903788" y="1687513"/>
              <a:ext cx="2319338" cy="1779588"/>
            </a:xfrm>
            <a:custGeom>
              <a:avLst/>
              <a:gdLst>
                <a:gd name="T0" fmla="*/ 0 w 1461"/>
                <a:gd name="T1" fmla="*/ 2147483647 h 1121"/>
                <a:gd name="T2" fmla="*/ 2147483647 w 1461"/>
                <a:gd name="T3" fmla="*/ 0 h 1121"/>
                <a:gd name="T4" fmla="*/ 2147483647 w 1461"/>
                <a:gd name="T5" fmla="*/ 1721268040 h 1121"/>
                <a:gd name="T6" fmla="*/ 2061488362 w 1461"/>
                <a:gd name="T7" fmla="*/ 2147483647 h 1121"/>
                <a:gd name="T8" fmla="*/ 2106851169 w 1461"/>
                <a:gd name="T9" fmla="*/ 2132052652 h 1121"/>
                <a:gd name="T10" fmla="*/ 1436489289 w 1461"/>
                <a:gd name="T11" fmla="*/ 1993444873 h 1121"/>
                <a:gd name="T12" fmla="*/ 1053425584 w 1461"/>
                <a:gd name="T13" fmla="*/ 2147483647 h 1121"/>
                <a:gd name="T14" fmla="*/ 0 w 1461"/>
                <a:gd name="T15" fmla="*/ 2147483647 h 1121"/>
                <a:gd name="T16" fmla="*/ 0 w 1461"/>
                <a:gd name="T17" fmla="*/ 2147483647 h 1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61"/>
                <a:gd name="T28" fmla="*/ 0 h 1121"/>
                <a:gd name="T29" fmla="*/ 1461 w 1461"/>
                <a:gd name="T30" fmla="*/ 1121 h 11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61" h="1121">
                  <a:moveTo>
                    <a:pt x="0" y="1006"/>
                  </a:moveTo>
                  <a:lnTo>
                    <a:pt x="1461" y="0"/>
                  </a:lnTo>
                  <a:lnTo>
                    <a:pt x="1370" y="683"/>
                  </a:lnTo>
                  <a:lnTo>
                    <a:pt x="818" y="1053"/>
                  </a:lnTo>
                  <a:lnTo>
                    <a:pt x="836" y="846"/>
                  </a:lnTo>
                  <a:lnTo>
                    <a:pt x="570" y="791"/>
                  </a:lnTo>
                  <a:lnTo>
                    <a:pt x="418" y="1121"/>
                  </a:lnTo>
                  <a:lnTo>
                    <a:pt x="0" y="1006"/>
                  </a:lnTo>
                  <a:close/>
                </a:path>
              </a:pathLst>
            </a:custGeom>
            <a:solidFill>
              <a:srgbClr val="FAF2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5" name="Freeform 30"/>
            <p:cNvSpPr>
              <a:spLocks/>
            </p:cNvSpPr>
            <p:nvPr/>
          </p:nvSpPr>
          <p:spPr bwMode="auto">
            <a:xfrm>
              <a:off x="3362325" y="1503363"/>
              <a:ext cx="3206750" cy="1660525"/>
            </a:xfrm>
            <a:custGeom>
              <a:avLst/>
              <a:gdLst>
                <a:gd name="T0" fmla="*/ 0 w 2020"/>
                <a:gd name="T1" fmla="*/ 2147483647 h 1046"/>
                <a:gd name="T2" fmla="*/ 2147483647 w 2020"/>
                <a:gd name="T3" fmla="*/ 0 h 1046"/>
                <a:gd name="T4" fmla="*/ 2147483647 w 2020"/>
                <a:gd name="T5" fmla="*/ 100806228 h 1046"/>
                <a:gd name="T6" fmla="*/ 1391126311 w 2020"/>
                <a:gd name="T7" fmla="*/ 2147483647 h 1046"/>
                <a:gd name="T8" fmla="*/ 138609404 w 2020"/>
                <a:gd name="T9" fmla="*/ 2147483647 h 1046"/>
                <a:gd name="T10" fmla="*/ 0 w 2020"/>
                <a:gd name="T11" fmla="*/ 2147483647 h 1046"/>
                <a:gd name="T12" fmla="*/ 0 w 2020"/>
                <a:gd name="T13" fmla="*/ 2147483647 h 10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0"/>
                <a:gd name="T22" fmla="*/ 0 h 1046"/>
                <a:gd name="T23" fmla="*/ 2020 w 2020"/>
                <a:gd name="T24" fmla="*/ 1046 h 10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0" h="1046">
                  <a:moveTo>
                    <a:pt x="0" y="935"/>
                  </a:moveTo>
                  <a:lnTo>
                    <a:pt x="1450" y="0"/>
                  </a:lnTo>
                  <a:lnTo>
                    <a:pt x="2020" y="40"/>
                  </a:lnTo>
                  <a:lnTo>
                    <a:pt x="552" y="1046"/>
                  </a:lnTo>
                  <a:lnTo>
                    <a:pt x="55" y="947"/>
                  </a:lnTo>
                  <a:lnTo>
                    <a:pt x="0" y="935"/>
                  </a:lnTo>
                  <a:close/>
                </a:path>
              </a:pathLst>
            </a:custGeom>
            <a:solidFill>
              <a:srgbClr val="F7E3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6" name="Freeform 31"/>
            <p:cNvSpPr>
              <a:spLocks/>
            </p:cNvSpPr>
            <p:nvPr/>
          </p:nvSpPr>
          <p:spPr bwMode="auto">
            <a:xfrm>
              <a:off x="1928813" y="1403350"/>
              <a:ext cx="3138488" cy="1470025"/>
            </a:xfrm>
            <a:custGeom>
              <a:avLst/>
              <a:gdLst>
                <a:gd name="T0" fmla="*/ 0 w 1977"/>
                <a:gd name="T1" fmla="*/ 2064009012 h 926"/>
                <a:gd name="T2" fmla="*/ 2147483647 w 1977"/>
                <a:gd name="T3" fmla="*/ 0 h 926"/>
                <a:gd name="T4" fmla="*/ 2147483647 w 1977"/>
                <a:gd name="T5" fmla="*/ 108367534 h 926"/>
                <a:gd name="T6" fmla="*/ 1360884653 w 1977"/>
                <a:gd name="T7" fmla="*/ 2147483647 h 926"/>
                <a:gd name="T8" fmla="*/ 105846603 w 1977"/>
                <a:gd name="T9" fmla="*/ 2104331501 h 926"/>
                <a:gd name="T10" fmla="*/ 0 w 1977"/>
                <a:gd name="T11" fmla="*/ 2064009012 h 926"/>
                <a:gd name="T12" fmla="*/ 0 w 1977"/>
                <a:gd name="T13" fmla="*/ 2064009012 h 9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77"/>
                <a:gd name="T22" fmla="*/ 0 h 926"/>
                <a:gd name="T23" fmla="*/ 1977 w 1977"/>
                <a:gd name="T24" fmla="*/ 926 h 9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77" h="926">
                  <a:moveTo>
                    <a:pt x="0" y="819"/>
                  </a:moveTo>
                  <a:lnTo>
                    <a:pt x="1376" y="0"/>
                  </a:lnTo>
                  <a:lnTo>
                    <a:pt x="1977" y="43"/>
                  </a:lnTo>
                  <a:lnTo>
                    <a:pt x="540" y="926"/>
                  </a:lnTo>
                  <a:lnTo>
                    <a:pt x="42" y="835"/>
                  </a:lnTo>
                  <a:lnTo>
                    <a:pt x="0" y="819"/>
                  </a:lnTo>
                  <a:close/>
                </a:path>
              </a:pathLst>
            </a:custGeom>
            <a:solidFill>
              <a:srgbClr val="F5DB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7" name="Freeform 32"/>
            <p:cNvSpPr>
              <a:spLocks/>
            </p:cNvSpPr>
            <p:nvPr/>
          </p:nvSpPr>
          <p:spPr bwMode="auto">
            <a:xfrm>
              <a:off x="976313" y="1289050"/>
              <a:ext cx="2589213" cy="1319213"/>
            </a:xfrm>
            <a:custGeom>
              <a:avLst/>
              <a:gdLst>
                <a:gd name="T0" fmla="*/ 45362820 w 1631"/>
                <a:gd name="T1" fmla="*/ 1433970219 h 831"/>
                <a:gd name="T2" fmla="*/ 2147483647 w 1631"/>
                <a:gd name="T3" fmla="*/ 0 h 831"/>
                <a:gd name="T4" fmla="*/ 2147483647 w 1631"/>
                <a:gd name="T5" fmla="*/ 120967560 h 831"/>
                <a:gd name="T6" fmla="*/ 718245447 w 1631"/>
                <a:gd name="T7" fmla="*/ 2094251610 h 831"/>
                <a:gd name="T8" fmla="*/ 0 w 1631"/>
                <a:gd name="T9" fmla="*/ 1953122848 h 831"/>
                <a:gd name="T10" fmla="*/ 45362820 w 1631"/>
                <a:gd name="T11" fmla="*/ 1433970219 h 831"/>
                <a:gd name="T12" fmla="*/ 45362820 w 1631"/>
                <a:gd name="T13" fmla="*/ 1433970219 h 8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1"/>
                <a:gd name="T22" fmla="*/ 0 h 831"/>
                <a:gd name="T23" fmla="*/ 1631 w 1631"/>
                <a:gd name="T24" fmla="*/ 831 h 8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1" h="831">
                  <a:moveTo>
                    <a:pt x="18" y="569"/>
                  </a:moveTo>
                  <a:lnTo>
                    <a:pt x="1043" y="0"/>
                  </a:lnTo>
                  <a:lnTo>
                    <a:pt x="1631" y="48"/>
                  </a:lnTo>
                  <a:lnTo>
                    <a:pt x="285" y="831"/>
                  </a:lnTo>
                  <a:lnTo>
                    <a:pt x="0" y="775"/>
                  </a:lnTo>
                  <a:lnTo>
                    <a:pt x="18" y="569"/>
                  </a:lnTo>
                  <a:close/>
                </a:path>
              </a:pathLst>
            </a:custGeom>
            <a:solidFill>
              <a:srgbClr val="F7D4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8" name="Freeform 33"/>
            <p:cNvSpPr>
              <a:spLocks/>
            </p:cNvSpPr>
            <p:nvPr/>
          </p:nvSpPr>
          <p:spPr bwMode="auto">
            <a:xfrm>
              <a:off x="215900" y="1193800"/>
              <a:ext cx="1924050" cy="1130300"/>
            </a:xfrm>
            <a:custGeom>
              <a:avLst/>
              <a:gdLst>
                <a:gd name="T0" fmla="*/ 183972175 w 1212"/>
                <a:gd name="T1" fmla="*/ 703124345 h 712"/>
                <a:gd name="T2" fmla="*/ 1496972606 w 1212"/>
                <a:gd name="T3" fmla="*/ 0 h 712"/>
                <a:gd name="T4" fmla="*/ 2147483647 w 1212"/>
                <a:gd name="T5" fmla="*/ 131048130 h 712"/>
                <a:gd name="T6" fmla="*/ 0 w 1212"/>
                <a:gd name="T7" fmla="*/ 1794351428 h 712"/>
                <a:gd name="T8" fmla="*/ 90725613 w 1212"/>
                <a:gd name="T9" fmla="*/ 1003022240 h 712"/>
                <a:gd name="T10" fmla="*/ 183972175 w 1212"/>
                <a:gd name="T11" fmla="*/ 703124345 h 712"/>
                <a:gd name="T12" fmla="*/ 183972175 w 1212"/>
                <a:gd name="T13" fmla="*/ 703124345 h 7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12"/>
                <a:gd name="T22" fmla="*/ 0 h 712"/>
                <a:gd name="T23" fmla="*/ 1212 w 1212"/>
                <a:gd name="T24" fmla="*/ 712 h 7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12" h="712">
                  <a:moveTo>
                    <a:pt x="73" y="279"/>
                  </a:moveTo>
                  <a:lnTo>
                    <a:pt x="594" y="0"/>
                  </a:lnTo>
                  <a:lnTo>
                    <a:pt x="1212" y="52"/>
                  </a:lnTo>
                  <a:lnTo>
                    <a:pt x="0" y="712"/>
                  </a:lnTo>
                  <a:lnTo>
                    <a:pt x="36" y="398"/>
                  </a:lnTo>
                  <a:lnTo>
                    <a:pt x="73" y="279"/>
                  </a:lnTo>
                  <a:close/>
                </a:path>
              </a:pathLst>
            </a:custGeom>
            <a:solidFill>
              <a:srgbClr val="F7C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9" name="Freeform 34"/>
            <p:cNvSpPr>
              <a:spLocks/>
            </p:cNvSpPr>
            <p:nvPr/>
          </p:nvSpPr>
          <p:spPr bwMode="auto">
            <a:xfrm>
              <a:off x="4152900" y="2867025"/>
              <a:ext cx="2136775" cy="3806825"/>
            </a:xfrm>
            <a:custGeom>
              <a:avLst/>
              <a:gdLst>
                <a:gd name="T0" fmla="*/ 2147483647 w 1346"/>
                <a:gd name="T1" fmla="*/ 201612468 h 2398"/>
                <a:gd name="T2" fmla="*/ 2147483647 w 1346"/>
                <a:gd name="T3" fmla="*/ 1323082683 h 2398"/>
                <a:gd name="T4" fmla="*/ 1023183463 w 1346"/>
                <a:gd name="T5" fmla="*/ 2147483647 h 2398"/>
                <a:gd name="T6" fmla="*/ 473789402 w 1346"/>
                <a:gd name="T7" fmla="*/ 2147483647 h 2398"/>
                <a:gd name="T8" fmla="*/ 0 w 1346"/>
                <a:gd name="T9" fmla="*/ 2147483647 h 2398"/>
                <a:gd name="T10" fmla="*/ 2147483647 w 1346"/>
                <a:gd name="T11" fmla="*/ 0 h 2398"/>
                <a:gd name="T12" fmla="*/ 2147483647 w 1346"/>
                <a:gd name="T13" fmla="*/ 120967500 h 2398"/>
                <a:gd name="T14" fmla="*/ 214212509 w 1346"/>
                <a:gd name="T15" fmla="*/ 2147483647 h 2398"/>
                <a:gd name="T16" fmla="*/ 504031266 w 1346"/>
                <a:gd name="T17" fmla="*/ 2147483647 h 2398"/>
                <a:gd name="T18" fmla="*/ 2147483647 w 1346"/>
                <a:gd name="T19" fmla="*/ 241935001 h 2398"/>
                <a:gd name="T20" fmla="*/ 2147483647 w 1346"/>
                <a:gd name="T21" fmla="*/ 851812862 h 2398"/>
                <a:gd name="T22" fmla="*/ 688003399 w 1346"/>
                <a:gd name="T23" fmla="*/ 2147483647 h 2398"/>
                <a:gd name="T24" fmla="*/ 977820667 w 1346"/>
                <a:gd name="T25" fmla="*/ 2147483647 h 2398"/>
                <a:gd name="T26" fmla="*/ 2147483647 w 1346"/>
                <a:gd name="T27" fmla="*/ 1313002062 h 2398"/>
                <a:gd name="T28" fmla="*/ 2147483647 w 1346"/>
                <a:gd name="T29" fmla="*/ 259575294 h 2398"/>
                <a:gd name="T30" fmla="*/ 2147483647 w 1346"/>
                <a:gd name="T31" fmla="*/ 201612468 h 2398"/>
                <a:gd name="T32" fmla="*/ 2147483647 w 1346"/>
                <a:gd name="T33" fmla="*/ 201612468 h 23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46"/>
                <a:gd name="T52" fmla="*/ 0 h 2398"/>
                <a:gd name="T53" fmla="*/ 1346 w 1346"/>
                <a:gd name="T54" fmla="*/ 2398 h 23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46" h="2398">
                  <a:moveTo>
                    <a:pt x="1346" y="80"/>
                  </a:moveTo>
                  <a:lnTo>
                    <a:pt x="1291" y="525"/>
                  </a:lnTo>
                  <a:lnTo>
                    <a:pt x="406" y="2346"/>
                  </a:lnTo>
                  <a:lnTo>
                    <a:pt x="188" y="2398"/>
                  </a:lnTo>
                  <a:lnTo>
                    <a:pt x="0" y="2338"/>
                  </a:lnTo>
                  <a:lnTo>
                    <a:pt x="1030" y="0"/>
                  </a:lnTo>
                  <a:lnTo>
                    <a:pt x="1127" y="48"/>
                  </a:lnTo>
                  <a:lnTo>
                    <a:pt x="85" y="2290"/>
                  </a:lnTo>
                  <a:lnTo>
                    <a:pt x="200" y="2330"/>
                  </a:lnTo>
                  <a:lnTo>
                    <a:pt x="1218" y="96"/>
                  </a:lnTo>
                  <a:lnTo>
                    <a:pt x="1188" y="338"/>
                  </a:lnTo>
                  <a:lnTo>
                    <a:pt x="273" y="2314"/>
                  </a:lnTo>
                  <a:lnTo>
                    <a:pt x="388" y="2283"/>
                  </a:lnTo>
                  <a:lnTo>
                    <a:pt x="1224" y="521"/>
                  </a:lnTo>
                  <a:lnTo>
                    <a:pt x="1285" y="103"/>
                  </a:lnTo>
                  <a:lnTo>
                    <a:pt x="1346" y="8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0" name="Freeform 35"/>
            <p:cNvSpPr>
              <a:spLocks/>
            </p:cNvSpPr>
            <p:nvPr/>
          </p:nvSpPr>
          <p:spPr bwMode="auto">
            <a:xfrm>
              <a:off x="5788025" y="2873375"/>
              <a:ext cx="492125" cy="1022350"/>
            </a:xfrm>
            <a:custGeom>
              <a:avLst/>
              <a:gdLst>
                <a:gd name="T0" fmla="*/ 0 w 310"/>
                <a:gd name="T1" fmla="*/ 0 h 644"/>
                <a:gd name="T2" fmla="*/ 781248328 w 310"/>
                <a:gd name="T3" fmla="*/ 201612473 h 644"/>
                <a:gd name="T4" fmla="*/ 627518064 w 310"/>
                <a:gd name="T5" fmla="*/ 320059028 h 644"/>
                <a:gd name="T6" fmla="*/ 15120938 w 310"/>
                <a:gd name="T7" fmla="*/ 1622980407 h 644"/>
                <a:gd name="T8" fmla="*/ 292338109 w 310"/>
                <a:gd name="T9" fmla="*/ 642639005 h 644"/>
                <a:gd name="T10" fmla="*/ 458668455 w 310"/>
                <a:gd name="T11" fmla="*/ 289817164 h 644"/>
                <a:gd name="T12" fmla="*/ 78124044 w 310"/>
                <a:gd name="T13" fmla="*/ 191531852 h 644"/>
                <a:gd name="T14" fmla="*/ 0 w 310"/>
                <a:gd name="T15" fmla="*/ 0 h 644"/>
                <a:gd name="T16" fmla="*/ 0 w 310"/>
                <a:gd name="T17" fmla="*/ 0 h 6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0"/>
                <a:gd name="T28" fmla="*/ 0 h 644"/>
                <a:gd name="T29" fmla="*/ 310 w 310"/>
                <a:gd name="T30" fmla="*/ 644 h 6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0" h="644">
                  <a:moveTo>
                    <a:pt x="0" y="0"/>
                  </a:moveTo>
                  <a:lnTo>
                    <a:pt x="310" y="80"/>
                  </a:lnTo>
                  <a:lnTo>
                    <a:pt x="249" y="127"/>
                  </a:lnTo>
                  <a:lnTo>
                    <a:pt x="6" y="644"/>
                  </a:lnTo>
                  <a:lnTo>
                    <a:pt x="116" y="255"/>
                  </a:lnTo>
                  <a:lnTo>
                    <a:pt x="182" y="115"/>
                  </a:lnTo>
                  <a:lnTo>
                    <a:pt x="31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1" name="Freeform 36"/>
            <p:cNvSpPr>
              <a:spLocks/>
            </p:cNvSpPr>
            <p:nvPr/>
          </p:nvSpPr>
          <p:spPr bwMode="auto">
            <a:xfrm>
              <a:off x="-525463" y="2020888"/>
              <a:ext cx="1568450" cy="2803525"/>
            </a:xfrm>
            <a:custGeom>
              <a:avLst/>
              <a:gdLst>
                <a:gd name="T0" fmla="*/ 2147483647 w 988"/>
                <a:gd name="T1" fmla="*/ 161290005 h 1766"/>
                <a:gd name="T2" fmla="*/ 2147483647 w 988"/>
                <a:gd name="T3" fmla="*/ 1003022307 h 1766"/>
                <a:gd name="T4" fmla="*/ 748487213 w 988"/>
                <a:gd name="T5" fmla="*/ 2147483647 h 1766"/>
                <a:gd name="T6" fmla="*/ 350302525 w 988"/>
                <a:gd name="T7" fmla="*/ 2147483647 h 1766"/>
                <a:gd name="T8" fmla="*/ 0 w 988"/>
                <a:gd name="T9" fmla="*/ 2147483647 h 1766"/>
                <a:gd name="T10" fmla="*/ 1895157825 w 988"/>
                <a:gd name="T11" fmla="*/ 0 h 1766"/>
                <a:gd name="T12" fmla="*/ 2094250914 w 988"/>
                <a:gd name="T13" fmla="*/ 90725625 h 1766"/>
                <a:gd name="T14" fmla="*/ 168851270 w 988"/>
                <a:gd name="T15" fmla="*/ 2147483647 h 1766"/>
                <a:gd name="T16" fmla="*/ 365423459 w 988"/>
                <a:gd name="T17" fmla="*/ 2147483647 h 1766"/>
                <a:gd name="T18" fmla="*/ 2147483647 w 988"/>
                <a:gd name="T19" fmla="*/ 191531872 h 1766"/>
                <a:gd name="T20" fmla="*/ 2147483647 w 988"/>
                <a:gd name="T21" fmla="*/ 632558449 h 1766"/>
                <a:gd name="T22" fmla="*/ 504031324 w 988"/>
                <a:gd name="T23" fmla="*/ 2147483647 h 1766"/>
                <a:gd name="T24" fmla="*/ 718245346 w 988"/>
                <a:gd name="T25" fmla="*/ 2147483647 h 1766"/>
                <a:gd name="T26" fmla="*/ 2147483647 w 988"/>
                <a:gd name="T27" fmla="*/ 972780440 h 1766"/>
                <a:gd name="T28" fmla="*/ 2147483647 w 988"/>
                <a:gd name="T29" fmla="*/ 191531872 h 1766"/>
                <a:gd name="T30" fmla="*/ 2147483647 w 988"/>
                <a:gd name="T31" fmla="*/ 161290005 h 1766"/>
                <a:gd name="T32" fmla="*/ 2147483647 w 988"/>
                <a:gd name="T33" fmla="*/ 161290005 h 17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8"/>
                <a:gd name="T52" fmla="*/ 0 h 1766"/>
                <a:gd name="T53" fmla="*/ 988 w 988"/>
                <a:gd name="T54" fmla="*/ 1766 h 17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8" h="1766">
                  <a:moveTo>
                    <a:pt x="988" y="64"/>
                  </a:moveTo>
                  <a:lnTo>
                    <a:pt x="946" y="398"/>
                  </a:lnTo>
                  <a:lnTo>
                    <a:pt x="297" y="1730"/>
                  </a:lnTo>
                  <a:lnTo>
                    <a:pt x="139" y="1766"/>
                  </a:lnTo>
                  <a:lnTo>
                    <a:pt x="0" y="1726"/>
                  </a:lnTo>
                  <a:lnTo>
                    <a:pt x="752" y="0"/>
                  </a:lnTo>
                  <a:lnTo>
                    <a:pt x="831" y="36"/>
                  </a:lnTo>
                  <a:lnTo>
                    <a:pt x="67" y="1690"/>
                  </a:lnTo>
                  <a:lnTo>
                    <a:pt x="145" y="1718"/>
                  </a:lnTo>
                  <a:lnTo>
                    <a:pt x="903" y="76"/>
                  </a:lnTo>
                  <a:lnTo>
                    <a:pt x="873" y="251"/>
                  </a:lnTo>
                  <a:lnTo>
                    <a:pt x="200" y="1710"/>
                  </a:lnTo>
                  <a:lnTo>
                    <a:pt x="285" y="1686"/>
                  </a:lnTo>
                  <a:lnTo>
                    <a:pt x="903" y="386"/>
                  </a:lnTo>
                  <a:lnTo>
                    <a:pt x="946" y="76"/>
                  </a:lnTo>
                  <a:lnTo>
                    <a:pt x="988" y="64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2" name="Freeform 37"/>
            <p:cNvSpPr>
              <a:spLocks/>
            </p:cNvSpPr>
            <p:nvPr/>
          </p:nvSpPr>
          <p:spPr bwMode="auto">
            <a:xfrm>
              <a:off x="668338" y="2027238"/>
              <a:ext cx="365125" cy="757238"/>
            </a:xfrm>
            <a:custGeom>
              <a:avLst/>
              <a:gdLst>
                <a:gd name="T0" fmla="*/ 0 w 230"/>
                <a:gd name="T1" fmla="*/ 0 h 477"/>
                <a:gd name="T2" fmla="*/ 579635982 w 230"/>
                <a:gd name="T3" fmla="*/ 151209486 h 477"/>
                <a:gd name="T4" fmla="*/ 488910381 w 230"/>
                <a:gd name="T5" fmla="*/ 241935197 h 477"/>
                <a:gd name="T6" fmla="*/ 15120940 w 230"/>
                <a:gd name="T7" fmla="*/ 1202116208 h 477"/>
                <a:gd name="T8" fmla="*/ 244455984 w 230"/>
                <a:gd name="T9" fmla="*/ 471270402 h 477"/>
                <a:gd name="T10" fmla="*/ 365423452 w 230"/>
                <a:gd name="T11" fmla="*/ 211693310 h 477"/>
                <a:gd name="T12" fmla="*/ 60483759 w 230"/>
                <a:gd name="T13" fmla="*/ 151209486 h 477"/>
                <a:gd name="T14" fmla="*/ 0 w 230"/>
                <a:gd name="T15" fmla="*/ 0 h 477"/>
                <a:gd name="T16" fmla="*/ 0 w 230"/>
                <a:gd name="T17" fmla="*/ 0 h 4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"/>
                <a:gd name="T28" fmla="*/ 0 h 477"/>
                <a:gd name="T29" fmla="*/ 230 w 230"/>
                <a:gd name="T30" fmla="*/ 477 h 4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" h="477">
                  <a:moveTo>
                    <a:pt x="0" y="0"/>
                  </a:moveTo>
                  <a:lnTo>
                    <a:pt x="230" y="60"/>
                  </a:lnTo>
                  <a:lnTo>
                    <a:pt x="194" y="96"/>
                  </a:lnTo>
                  <a:lnTo>
                    <a:pt x="6" y="477"/>
                  </a:lnTo>
                  <a:lnTo>
                    <a:pt x="97" y="187"/>
                  </a:lnTo>
                  <a:lnTo>
                    <a:pt x="145" y="84"/>
                  </a:lnTo>
                  <a:lnTo>
                    <a:pt x="24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3" name="Freeform 38"/>
            <p:cNvSpPr>
              <a:spLocks/>
            </p:cNvSpPr>
            <p:nvPr/>
          </p:nvSpPr>
          <p:spPr bwMode="auto">
            <a:xfrm>
              <a:off x="166688" y="1106488"/>
              <a:ext cx="7181850" cy="2751138"/>
            </a:xfrm>
            <a:custGeom>
              <a:avLst/>
              <a:gdLst>
                <a:gd name="T0" fmla="*/ 2147483647 w 4524"/>
                <a:gd name="T1" fmla="*/ 2147483647 h 1733"/>
                <a:gd name="T2" fmla="*/ 2147483647 w 4524"/>
                <a:gd name="T3" fmla="*/ 2147483647 h 1733"/>
                <a:gd name="T4" fmla="*/ 2147483647 w 4524"/>
                <a:gd name="T5" fmla="*/ 751006686 h 1733"/>
                <a:gd name="T6" fmla="*/ 123486859 w 4524"/>
                <a:gd name="T7" fmla="*/ 0 h 1733"/>
                <a:gd name="T8" fmla="*/ 0 w 4524"/>
                <a:gd name="T9" fmla="*/ 2074089974 h 1733"/>
                <a:gd name="T10" fmla="*/ 536792454 w 4524"/>
                <a:gd name="T11" fmla="*/ 2147483647 h 1733"/>
                <a:gd name="T12" fmla="*/ 612397109 w 4524"/>
                <a:gd name="T13" fmla="*/ 2033767478 h 1733"/>
                <a:gd name="T14" fmla="*/ 183970583 w 4524"/>
                <a:gd name="T15" fmla="*/ 1932961238 h 1733"/>
                <a:gd name="T16" fmla="*/ 383063684 w 4524"/>
                <a:gd name="T17" fmla="*/ 98286902 h 1733"/>
                <a:gd name="T18" fmla="*/ 2147483647 w 4524"/>
                <a:gd name="T19" fmla="*/ 861893748 h 1733"/>
                <a:gd name="T20" fmla="*/ 2147483647 w 4524"/>
                <a:gd name="T21" fmla="*/ 2147483647 h 1733"/>
                <a:gd name="T22" fmla="*/ 2147483647 w 4524"/>
                <a:gd name="T23" fmla="*/ 2147483647 h 1733"/>
                <a:gd name="T24" fmla="*/ 2147483647 w 4524"/>
                <a:gd name="T25" fmla="*/ 2147483647 h 1733"/>
                <a:gd name="T26" fmla="*/ 2147483647 w 4524"/>
                <a:gd name="T27" fmla="*/ 2147483647 h 17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524"/>
                <a:gd name="T43" fmla="*/ 0 h 1733"/>
                <a:gd name="T44" fmla="*/ 4524 w 4524"/>
                <a:gd name="T45" fmla="*/ 1733 h 17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524" h="1733">
                  <a:moveTo>
                    <a:pt x="3772" y="1626"/>
                  </a:moveTo>
                  <a:lnTo>
                    <a:pt x="4269" y="1733"/>
                  </a:lnTo>
                  <a:lnTo>
                    <a:pt x="4524" y="298"/>
                  </a:lnTo>
                  <a:lnTo>
                    <a:pt x="49" y="0"/>
                  </a:lnTo>
                  <a:lnTo>
                    <a:pt x="0" y="823"/>
                  </a:lnTo>
                  <a:lnTo>
                    <a:pt x="213" y="867"/>
                  </a:lnTo>
                  <a:lnTo>
                    <a:pt x="243" y="807"/>
                  </a:lnTo>
                  <a:lnTo>
                    <a:pt x="73" y="767"/>
                  </a:lnTo>
                  <a:lnTo>
                    <a:pt x="152" y="39"/>
                  </a:lnTo>
                  <a:lnTo>
                    <a:pt x="4396" y="342"/>
                  </a:lnTo>
                  <a:lnTo>
                    <a:pt x="4239" y="1602"/>
                  </a:lnTo>
                  <a:lnTo>
                    <a:pt x="3784" y="1519"/>
                  </a:lnTo>
                  <a:lnTo>
                    <a:pt x="3772" y="1626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4" name="Freeform 39"/>
            <p:cNvSpPr>
              <a:spLocks/>
            </p:cNvSpPr>
            <p:nvPr/>
          </p:nvSpPr>
          <p:spPr bwMode="auto">
            <a:xfrm>
              <a:off x="947738" y="2463800"/>
              <a:ext cx="4686300" cy="1092200"/>
            </a:xfrm>
            <a:custGeom>
              <a:avLst/>
              <a:gdLst>
                <a:gd name="T0" fmla="*/ 30241877 w 2952"/>
                <a:gd name="T1" fmla="*/ 0 h 688"/>
                <a:gd name="T2" fmla="*/ 2147483647 w 2952"/>
                <a:gd name="T3" fmla="*/ 1481851746 h 688"/>
                <a:gd name="T4" fmla="*/ 2147483647 w 2952"/>
                <a:gd name="T5" fmla="*/ 1733867678 h 688"/>
                <a:gd name="T6" fmla="*/ 0 w 2952"/>
                <a:gd name="T7" fmla="*/ 178931874 h 688"/>
                <a:gd name="T8" fmla="*/ 15120939 w 2952"/>
                <a:gd name="T9" fmla="*/ 57962804 h 688"/>
                <a:gd name="T10" fmla="*/ 30241877 w 2952"/>
                <a:gd name="T11" fmla="*/ 0 h 688"/>
                <a:gd name="T12" fmla="*/ 30241877 w 2952"/>
                <a:gd name="T13" fmla="*/ 0 h 6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52"/>
                <a:gd name="T22" fmla="*/ 0 h 688"/>
                <a:gd name="T23" fmla="*/ 2952 w 2952"/>
                <a:gd name="T24" fmla="*/ 688 h 6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52" h="688">
                  <a:moveTo>
                    <a:pt x="12" y="0"/>
                  </a:moveTo>
                  <a:lnTo>
                    <a:pt x="2952" y="588"/>
                  </a:lnTo>
                  <a:lnTo>
                    <a:pt x="2880" y="688"/>
                  </a:lnTo>
                  <a:lnTo>
                    <a:pt x="0" y="71"/>
                  </a:lnTo>
                  <a:lnTo>
                    <a:pt x="6" y="2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5" name="Freeform 40"/>
            <p:cNvSpPr>
              <a:spLocks/>
            </p:cNvSpPr>
            <p:nvPr/>
          </p:nvSpPr>
          <p:spPr bwMode="auto">
            <a:xfrm>
              <a:off x="6877050" y="3409950"/>
              <a:ext cx="2174875" cy="2809875"/>
            </a:xfrm>
            <a:custGeom>
              <a:avLst/>
              <a:gdLst>
                <a:gd name="T0" fmla="*/ 609877794 w 1370"/>
                <a:gd name="T1" fmla="*/ 0 h 1770"/>
                <a:gd name="T2" fmla="*/ 2147483647 w 1370"/>
                <a:gd name="T3" fmla="*/ 2147483647 h 1770"/>
                <a:gd name="T4" fmla="*/ 2147483647 w 1370"/>
                <a:gd name="T5" fmla="*/ 2147483647 h 1770"/>
                <a:gd name="T6" fmla="*/ 2147483647 w 1370"/>
                <a:gd name="T7" fmla="*/ 2147483647 h 1770"/>
                <a:gd name="T8" fmla="*/ 0 w 1370"/>
                <a:gd name="T9" fmla="*/ 561994093 h 1770"/>
                <a:gd name="T10" fmla="*/ 90725617 w 1370"/>
                <a:gd name="T11" fmla="*/ 410786248 h 1770"/>
                <a:gd name="T12" fmla="*/ 2147483647 w 1370"/>
                <a:gd name="T13" fmla="*/ 2147483647 h 1770"/>
                <a:gd name="T14" fmla="*/ 2147483647 w 1370"/>
                <a:gd name="T15" fmla="*/ 2147483647 h 1770"/>
                <a:gd name="T16" fmla="*/ 410786215 w 1370"/>
                <a:gd name="T17" fmla="*/ 572074716 h 1770"/>
                <a:gd name="T18" fmla="*/ 564514997 w 1370"/>
                <a:gd name="T19" fmla="*/ 390625004 h 1770"/>
                <a:gd name="T20" fmla="*/ 2147483647 w 1370"/>
                <a:gd name="T21" fmla="*/ 2147483647 h 1770"/>
                <a:gd name="T22" fmla="*/ 2147483647 w 1370"/>
                <a:gd name="T23" fmla="*/ 2147483647 h 1770"/>
                <a:gd name="T24" fmla="*/ 564514997 w 1370"/>
                <a:gd name="T25" fmla="*/ 171370627 h 1770"/>
                <a:gd name="T26" fmla="*/ 609877794 w 1370"/>
                <a:gd name="T27" fmla="*/ 0 h 1770"/>
                <a:gd name="T28" fmla="*/ 609877794 w 1370"/>
                <a:gd name="T29" fmla="*/ 0 h 17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70"/>
                <a:gd name="T46" fmla="*/ 0 h 1770"/>
                <a:gd name="T47" fmla="*/ 1370 w 1370"/>
                <a:gd name="T48" fmla="*/ 1770 h 17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70" h="1770">
                  <a:moveTo>
                    <a:pt x="242" y="0"/>
                  </a:moveTo>
                  <a:lnTo>
                    <a:pt x="1370" y="1714"/>
                  </a:lnTo>
                  <a:lnTo>
                    <a:pt x="1200" y="1770"/>
                  </a:lnTo>
                  <a:lnTo>
                    <a:pt x="1042" y="1718"/>
                  </a:lnTo>
                  <a:lnTo>
                    <a:pt x="0" y="223"/>
                  </a:lnTo>
                  <a:lnTo>
                    <a:pt x="36" y="163"/>
                  </a:lnTo>
                  <a:lnTo>
                    <a:pt x="1079" y="1682"/>
                  </a:lnTo>
                  <a:lnTo>
                    <a:pt x="1170" y="1714"/>
                  </a:lnTo>
                  <a:lnTo>
                    <a:pt x="163" y="227"/>
                  </a:lnTo>
                  <a:lnTo>
                    <a:pt x="224" y="155"/>
                  </a:lnTo>
                  <a:lnTo>
                    <a:pt x="1243" y="1710"/>
                  </a:lnTo>
                  <a:lnTo>
                    <a:pt x="1297" y="1682"/>
                  </a:lnTo>
                  <a:lnTo>
                    <a:pt x="224" y="6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6" name="Freeform 41"/>
            <p:cNvSpPr>
              <a:spLocks/>
            </p:cNvSpPr>
            <p:nvPr/>
          </p:nvSpPr>
          <p:spPr bwMode="auto">
            <a:xfrm>
              <a:off x="1341438" y="2589213"/>
              <a:ext cx="1655763" cy="1931988"/>
            </a:xfrm>
            <a:custGeom>
              <a:avLst/>
              <a:gdLst>
                <a:gd name="T0" fmla="*/ 841732445 w 1043"/>
                <a:gd name="T1" fmla="*/ 221773818 h 1217"/>
                <a:gd name="T2" fmla="*/ 2147483647 w 1043"/>
                <a:gd name="T3" fmla="*/ 2147483647 h 1217"/>
                <a:gd name="T4" fmla="*/ 2147483647 w 1043"/>
                <a:gd name="T5" fmla="*/ 2147483647 h 1217"/>
                <a:gd name="T6" fmla="*/ 2018646408 w 1043"/>
                <a:gd name="T7" fmla="*/ 2147483647 h 1217"/>
                <a:gd name="T8" fmla="*/ 0 w 1043"/>
                <a:gd name="T9" fmla="*/ 100806260 h 1217"/>
                <a:gd name="T10" fmla="*/ 60483765 w 1043"/>
                <a:gd name="T11" fmla="*/ 0 h 1217"/>
                <a:gd name="T12" fmla="*/ 2079130148 w 1043"/>
                <a:gd name="T13" fmla="*/ 2147483647 h 1217"/>
                <a:gd name="T14" fmla="*/ 2147483647 w 1043"/>
                <a:gd name="T15" fmla="*/ 2147483647 h 1217"/>
                <a:gd name="T16" fmla="*/ 322580046 w 1043"/>
                <a:gd name="T17" fmla="*/ 161290027 h 1217"/>
                <a:gd name="T18" fmla="*/ 549394170 w 1043"/>
                <a:gd name="T19" fmla="*/ 161290027 h 1217"/>
                <a:gd name="T20" fmla="*/ 2147483647 w 1043"/>
                <a:gd name="T21" fmla="*/ 2147483647 h 1217"/>
                <a:gd name="T22" fmla="*/ 2147483647 w 1043"/>
                <a:gd name="T23" fmla="*/ 2147483647 h 1217"/>
                <a:gd name="T24" fmla="*/ 672882599 w 1043"/>
                <a:gd name="T25" fmla="*/ 110886909 h 1217"/>
                <a:gd name="T26" fmla="*/ 841732445 w 1043"/>
                <a:gd name="T27" fmla="*/ 221773818 h 1217"/>
                <a:gd name="T28" fmla="*/ 841732445 w 1043"/>
                <a:gd name="T29" fmla="*/ 221773818 h 12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43"/>
                <a:gd name="T46" fmla="*/ 0 h 1217"/>
                <a:gd name="T47" fmla="*/ 1043 w 1043"/>
                <a:gd name="T48" fmla="*/ 1217 h 12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43" h="1217">
                  <a:moveTo>
                    <a:pt x="334" y="88"/>
                  </a:moveTo>
                  <a:lnTo>
                    <a:pt x="1043" y="1173"/>
                  </a:lnTo>
                  <a:lnTo>
                    <a:pt x="916" y="1217"/>
                  </a:lnTo>
                  <a:lnTo>
                    <a:pt x="801" y="1173"/>
                  </a:lnTo>
                  <a:lnTo>
                    <a:pt x="0" y="40"/>
                  </a:lnTo>
                  <a:lnTo>
                    <a:pt x="24" y="0"/>
                  </a:lnTo>
                  <a:lnTo>
                    <a:pt x="825" y="1153"/>
                  </a:lnTo>
                  <a:lnTo>
                    <a:pt x="891" y="1173"/>
                  </a:lnTo>
                  <a:lnTo>
                    <a:pt x="128" y="64"/>
                  </a:lnTo>
                  <a:lnTo>
                    <a:pt x="218" y="64"/>
                  </a:lnTo>
                  <a:lnTo>
                    <a:pt x="946" y="1169"/>
                  </a:lnTo>
                  <a:lnTo>
                    <a:pt x="995" y="1153"/>
                  </a:lnTo>
                  <a:lnTo>
                    <a:pt x="267" y="44"/>
                  </a:lnTo>
                  <a:lnTo>
                    <a:pt x="334" y="88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7" name="Freeform 42"/>
            <p:cNvSpPr>
              <a:spLocks/>
            </p:cNvSpPr>
            <p:nvPr/>
          </p:nvSpPr>
          <p:spPr bwMode="auto">
            <a:xfrm>
              <a:off x="6424613" y="1301750"/>
              <a:ext cx="1376363" cy="379413"/>
            </a:xfrm>
            <a:custGeom>
              <a:avLst/>
              <a:gdLst>
                <a:gd name="T0" fmla="*/ 120967559 w 867"/>
                <a:gd name="T1" fmla="*/ 40322555 h 239"/>
                <a:gd name="T2" fmla="*/ 166330376 w 867"/>
                <a:gd name="T3" fmla="*/ 40322555 h 239"/>
                <a:gd name="T4" fmla="*/ 229335130 w 867"/>
                <a:gd name="T5" fmla="*/ 30241920 h 239"/>
                <a:gd name="T6" fmla="*/ 320060763 w 867"/>
                <a:gd name="T7" fmla="*/ 20161278 h 239"/>
                <a:gd name="T8" fmla="*/ 410786395 w 867"/>
                <a:gd name="T9" fmla="*/ 10080639 h 239"/>
                <a:gd name="T10" fmla="*/ 534273367 w 867"/>
                <a:gd name="T11" fmla="*/ 10080639 h 239"/>
                <a:gd name="T12" fmla="*/ 670361816 w 867"/>
                <a:gd name="T13" fmla="*/ 0 h 239"/>
                <a:gd name="T14" fmla="*/ 824092153 w 867"/>
                <a:gd name="T15" fmla="*/ 0 h 239"/>
                <a:gd name="T16" fmla="*/ 977821102 w 867"/>
                <a:gd name="T17" fmla="*/ 0 h 239"/>
                <a:gd name="T18" fmla="*/ 1053425795 w 867"/>
                <a:gd name="T19" fmla="*/ 0 h 239"/>
                <a:gd name="T20" fmla="*/ 1129030489 w 867"/>
                <a:gd name="T21" fmla="*/ 10080639 h 239"/>
                <a:gd name="T22" fmla="*/ 1222277072 w 867"/>
                <a:gd name="T23" fmla="*/ 10080639 h 239"/>
                <a:gd name="T24" fmla="*/ 1313002704 w 867"/>
                <a:gd name="T25" fmla="*/ 20161278 h 239"/>
                <a:gd name="T26" fmla="*/ 1388607398 w 867"/>
                <a:gd name="T27" fmla="*/ 30241920 h 239"/>
                <a:gd name="T28" fmla="*/ 1481852393 w 867"/>
                <a:gd name="T29" fmla="*/ 40322555 h 239"/>
                <a:gd name="T30" fmla="*/ 1572578025 w 867"/>
                <a:gd name="T31" fmla="*/ 50403191 h 239"/>
                <a:gd name="T32" fmla="*/ 1663303658 w 867"/>
                <a:gd name="T33" fmla="*/ 60483839 h 239"/>
                <a:gd name="T34" fmla="*/ 1741429698 w 867"/>
                <a:gd name="T35" fmla="*/ 80645110 h 239"/>
                <a:gd name="T36" fmla="*/ 1832155331 w 867"/>
                <a:gd name="T37" fmla="*/ 100806382 h 239"/>
                <a:gd name="T38" fmla="*/ 1925400326 w 867"/>
                <a:gd name="T39" fmla="*/ 110887042 h 239"/>
                <a:gd name="T40" fmla="*/ 2001005020 w 867"/>
                <a:gd name="T41" fmla="*/ 141128950 h 239"/>
                <a:gd name="T42" fmla="*/ 2091730652 w 867"/>
                <a:gd name="T43" fmla="*/ 171370857 h 239"/>
                <a:gd name="T44" fmla="*/ 2147483647 w 867"/>
                <a:gd name="T45" fmla="*/ 199093399 h 239"/>
                <a:gd name="T46" fmla="*/ 2091730652 w 867"/>
                <a:gd name="T47" fmla="*/ 541835162 h 239"/>
                <a:gd name="T48" fmla="*/ 2016125958 w 867"/>
                <a:gd name="T49" fmla="*/ 561996433 h 239"/>
                <a:gd name="T50" fmla="*/ 1940521265 w 867"/>
                <a:gd name="T51" fmla="*/ 582157704 h 239"/>
                <a:gd name="T52" fmla="*/ 1847276270 w 867"/>
                <a:gd name="T53" fmla="*/ 592238340 h 239"/>
                <a:gd name="T54" fmla="*/ 1726308760 w 867"/>
                <a:gd name="T55" fmla="*/ 602318976 h 239"/>
                <a:gd name="T56" fmla="*/ 1587698964 w 867"/>
                <a:gd name="T57" fmla="*/ 602318976 h 239"/>
                <a:gd name="T58" fmla="*/ 1466731454 w 867"/>
                <a:gd name="T59" fmla="*/ 602318976 h 239"/>
                <a:gd name="T60" fmla="*/ 1388607398 w 867"/>
                <a:gd name="T61" fmla="*/ 592238340 h 239"/>
                <a:gd name="T62" fmla="*/ 1222277072 w 867"/>
                <a:gd name="T63" fmla="*/ 461190076 h 239"/>
                <a:gd name="T64" fmla="*/ 1297881765 w 867"/>
                <a:gd name="T65" fmla="*/ 481351347 h 239"/>
                <a:gd name="T66" fmla="*/ 1373486459 w 867"/>
                <a:gd name="T67" fmla="*/ 491431983 h 239"/>
                <a:gd name="T68" fmla="*/ 1481852393 w 867"/>
                <a:gd name="T69" fmla="*/ 511593254 h 239"/>
                <a:gd name="T70" fmla="*/ 1587698964 w 867"/>
                <a:gd name="T71" fmla="*/ 521673890 h 239"/>
                <a:gd name="T72" fmla="*/ 1711187821 w 867"/>
                <a:gd name="T73" fmla="*/ 521673890 h 239"/>
                <a:gd name="T74" fmla="*/ 1832155331 w 867"/>
                <a:gd name="T75" fmla="*/ 511593254 h 239"/>
                <a:gd name="T76" fmla="*/ 1955642203 w 867"/>
                <a:gd name="T77" fmla="*/ 491431983 h 239"/>
                <a:gd name="T78" fmla="*/ 1970763142 w 867"/>
                <a:gd name="T79" fmla="*/ 279738534 h 239"/>
                <a:gd name="T80" fmla="*/ 1907760025 w 867"/>
                <a:gd name="T81" fmla="*/ 249496627 h 239"/>
                <a:gd name="T82" fmla="*/ 1817034392 w 867"/>
                <a:gd name="T83" fmla="*/ 219254720 h 239"/>
                <a:gd name="T84" fmla="*/ 1741429698 w 867"/>
                <a:gd name="T85" fmla="*/ 199093399 h 239"/>
                <a:gd name="T86" fmla="*/ 1648182719 w 867"/>
                <a:gd name="T87" fmla="*/ 181451492 h 239"/>
                <a:gd name="T88" fmla="*/ 1557457087 w 867"/>
                <a:gd name="T89" fmla="*/ 151209585 h 239"/>
                <a:gd name="T90" fmla="*/ 1436489577 w 867"/>
                <a:gd name="T91" fmla="*/ 131048314 h 239"/>
                <a:gd name="T92" fmla="*/ 1313002704 w 867"/>
                <a:gd name="T93" fmla="*/ 110887042 h 239"/>
                <a:gd name="T94" fmla="*/ 1174393305 w 867"/>
                <a:gd name="T95" fmla="*/ 90725746 h 239"/>
                <a:gd name="T96" fmla="*/ 1038304857 w 867"/>
                <a:gd name="T97" fmla="*/ 80645110 h 239"/>
                <a:gd name="T98" fmla="*/ 929938923 w 867"/>
                <a:gd name="T99" fmla="*/ 80645110 h 239"/>
                <a:gd name="T100" fmla="*/ 839213290 w 867"/>
                <a:gd name="T101" fmla="*/ 80645110 h 239"/>
                <a:gd name="T102" fmla="*/ 763608398 w 867"/>
                <a:gd name="T103" fmla="*/ 80645110 h 239"/>
                <a:gd name="T104" fmla="*/ 685482754 w 867"/>
                <a:gd name="T105" fmla="*/ 90725746 h 239"/>
                <a:gd name="T106" fmla="*/ 609878061 w 867"/>
                <a:gd name="T107" fmla="*/ 90725746 h 239"/>
                <a:gd name="T108" fmla="*/ 519152428 w 867"/>
                <a:gd name="T109" fmla="*/ 100806382 h 239"/>
                <a:gd name="T110" fmla="*/ 425907433 w 867"/>
                <a:gd name="T111" fmla="*/ 110887042 h 239"/>
                <a:gd name="T112" fmla="*/ 350302640 w 867"/>
                <a:gd name="T113" fmla="*/ 131048314 h 239"/>
                <a:gd name="T114" fmla="*/ 274697947 w 867"/>
                <a:gd name="T115" fmla="*/ 380544891 h 239"/>
                <a:gd name="T116" fmla="*/ 0 w 867"/>
                <a:gd name="T117" fmla="*/ 370464255 h 2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67"/>
                <a:gd name="T178" fmla="*/ 0 h 239"/>
                <a:gd name="T179" fmla="*/ 867 w 867"/>
                <a:gd name="T180" fmla="*/ 239 h 2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67" h="239">
                  <a:moveTo>
                    <a:pt x="0" y="147"/>
                  </a:moveTo>
                  <a:lnTo>
                    <a:pt x="48" y="16"/>
                  </a:lnTo>
                  <a:lnTo>
                    <a:pt x="66" y="16"/>
                  </a:lnTo>
                  <a:lnTo>
                    <a:pt x="72" y="12"/>
                  </a:lnTo>
                  <a:lnTo>
                    <a:pt x="91" y="12"/>
                  </a:lnTo>
                  <a:lnTo>
                    <a:pt x="103" y="8"/>
                  </a:lnTo>
                  <a:lnTo>
                    <a:pt x="127" y="8"/>
                  </a:lnTo>
                  <a:lnTo>
                    <a:pt x="145" y="8"/>
                  </a:lnTo>
                  <a:lnTo>
                    <a:pt x="163" y="4"/>
                  </a:lnTo>
                  <a:lnTo>
                    <a:pt x="188" y="4"/>
                  </a:lnTo>
                  <a:lnTo>
                    <a:pt x="212" y="4"/>
                  </a:lnTo>
                  <a:lnTo>
                    <a:pt x="236" y="0"/>
                  </a:lnTo>
                  <a:lnTo>
                    <a:pt x="266" y="0"/>
                  </a:lnTo>
                  <a:lnTo>
                    <a:pt x="291" y="0"/>
                  </a:lnTo>
                  <a:lnTo>
                    <a:pt x="327" y="0"/>
                  </a:lnTo>
                  <a:lnTo>
                    <a:pt x="351" y="0"/>
                  </a:lnTo>
                  <a:lnTo>
                    <a:pt x="388" y="0"/>
                  </a:lnTo>
                  <a:lnTo>
                    <a:pt x="400" y="0"/>
                  </a:lnTo>
                  <a:lnTo>
                    <a:pt x="418" y="0"/>
                  </a:lnTo>
                  <a:lnTo>
                    <a:pt x="430" y="0"/>
                  </a:lnTo>
                  <a:lnTo>
                    <a:pt x="448" y="4"/>
                  </a:lnTo>
                  <a:lnTo>
                    <a:pt x="466" y="4"/>
                  </a:lnTo>
                  <a:lnTo>
                    <a:pt x="485" y="4"/>
                  </a:lnTo>
                  <a:lnTo>
                    <a:pt x="503" y="8"/>
                  </a:lnTo>
                  <a:lnTo>
                    <a:pt x="521" y="8"/>
                  </a:lnTo>
                  <a:lnTo>
                    <a:pt x="533" y="8"/>
                  </a:lnTo>
                  <a:lnTo>
                    <a:pt x="551" y="12"/>
                  </a:lnTo>
                  <a:lnTo>
                    <a:pt x="570" y="12"/>
                  </a:lnTo>
                  <a:lnTo>
                    <a:pt x="588" y="16"/>
                  </a:lnTo>
                  <a:lnTo>
                    <a:pt x="606" y="16"/>
                  </a:lnTo>
                  <a:lnTo>
                    <a:pt x="624" y="20"/>
                  </a:lnTo>
                  <a:lnTo>
                    <a:pt x="642" y="20"/>
                  </a:lnTo>
                  <a:lnTo>
                    <a:pt x="660" y="24"/>
                  </a:lnTo>
                  <a:lnTo>
                    <a:pt x="679" y="28"/>
                  </a:lnTo>
                  <a:lnTo>
                    <a:pt x="691" y="32"/>
                  </a:lnTo>
                  <a:lnTo>
                    <a:pt x="709" y="36"/>
                  </a:lnTo>
                  <a:lnTo>
                    <a:pt x="727" y="40"/>
                  </a:lnTo>
                  <a:lnTo>
                    <a:pt x="745" y="44"/>
                  </a:lnTo>
                  <a:lnTo>
                    <a:pt x="764" y="44"/>
                  </a:lnTo>
                  <a:lnTo>
                    <a:pt x="776" y="52"/>
                  </a:lnTo>
                  <a:lnTo>
                    <a:pt x="794" y="56"/>
                  </a:lnTo>
                  <a:lnTo>
                    <a:pt x="812" y="60"/>
                  </a:lnTo>
                  <a:lnTo>
                    <a:pt x="830" y="68"/>
                  </a:lnTo>
                  <a:lnTo>
                    <a:pt x="848" y="72"/>
                  </a:lnTo>
                  <a:lnTo>
                    <a:pt x="867" y="79"/>
                  </a:lnTo>
                  <a:lnTo>
                    <a:pt x="836" y="215"/>
                  </a:lnTo>
                  <a:lnTo>
                    <a:pt x="830" y="215"/>
                  </a:lnTo>
                  <a:lnTo>
                    <a:pt x="818" y="223"/>
                  </a:lnTo>
                  <a:lnTo>
                    <a:pt x="800" y="223"/>
                  </a:lnTo>
                  <a:lnTo>
                    <a:pt x="788" y="227"/>
                  </a:lnTo>
                  <a:lnTo>
                    <a:pt x="770" y="231"/>
                  </a:lnTo>
                  <a:lnTo>
                    <a:pt x="757" y="235"/>
                  </a:lnTo>
                  <a:lnTo>
                    <a:pt x="733" y="235"/>
                  </a:lnTo>
                  <a:lnTo>
                    <a:pt x="715" y="239"/>
                  </a:lnTo>
                  <a:lnTo>
                    <a:pt x="685" y="239"/>
                  </a:lnTo>
                  <a:lnTo>
                    <a:pt x="660" y="239"/>
                  </a:lnTo>
                  <a:lnTo>
                    <a:pt x="630" y="239"/>
                  </a:lnTo>
                  <a:lnTo>
                    <a:pt x="600" y="239"/>
                  </a:lnTo>
                  <a:lnTo>
                    <a:pt x="582" y="239"/>
                  </a:lnTo>
                  <a:lnTo>
                    <a:pt x="570" y="239"/>
                  </a:lnTo>
                  <a:lnTo>
                    <a:pt x="551" y="235"/>
                  </a:lnTo>
                  <a:lnTo>
                    <a:pt x="533" y="235"/>
                  </a:lnTo>
                  <a:lnTo>
                    <a:pt x="485" y="183"/>
                  </a:lnTo>
                  <a:lnTo>
                    <a:pt x="491" y="183"/>
                  </a:lnTo>
                  <a:lnTo>
                    <a:pt x="515" y="191"/>
                  </a:lnTo>
                  <a:lnTo>
                    <a:pt x="527" y="191"/>
                  </a:lnTo>
                  <a:lnTo>
                    <a:pt x="545" y="195"/>
                  </a:lnTo>
                  <a:lnTo>
                    <a:pt x="563" y="199"/>
                  </a:lnTo>
                  <a:lnTo>
                    <a:pt x="588" y="203"/>
                  </a:lnTo>
                  <a:lnTo>
                    <a:pt x="606" y="207"/>
                  </a:lnTo>
                  <a:lnTo>
                    <a:pt x="630" y="207"/>
                  </a:lnTo>
                  <a:lnTo>
                    <a:pt x="654" y="207"/>
                  </a:lnTo>
                  <a:lnTo>
                    <a:pt x="679" y="207"/>
                  </a:lnTo>
                  <a:lnTo>
                    <a:pt x="703" y="207"/>
                  </a:lnTo>
                  <a:lnTo>
                    <a:pt x="727" y="203"/>
                  </a:lnTo>
                  <a:lnTo>
                    <a:pt x="751" y="199"/>
                  </a:lnTo>
                  <a:lnTo>
                    <a:pt x="776" y="195"/>
                  </a:lnTo>
                  <a:lnTo>
                    <a:pt x="788" y="115"/>
                  </a:lnTo>
                  <a:lnTo>
                    <a:pt x="782" y="111"/>
                  </a:lnTo>
                  <a:lnTo>
                    <a:pt x="770" y="107"/>
                  </a:lnTo>
                  <a:lnTo>
                    <a:pt x="757" y="99"/>
                  </a:lnTo>
                  <a:lnTo>
                    <a:pt x="733" y="95"/>
                  </a:lnTo>
                  <a:lnTo>
                    <a:pt x="721" y="87"/>
                  </a:lnTo>
                  <a:lnTo>
                    <a:pt x="709" y="83"/>
                  </a:lnTo>
                  <a:lnTo>
                    <a:pt x="691" y="79"/>
                  </a:lnTo>
                  <a:lnTo>
                    <a:pt x="673" y="76"/>
                  </a:lnTo>
                  <a:lnTo>
                    <a:pt x="654" y="72"/>
                  </a:lnTo>
                  <a:lnTo>
                    <a:pt x="636" y="64"/>
                  </a:lnTo>
                  <a:lnTo>
                    <a:pt x="618" y="60"/>
                  </a:lnTo>
                  <a:lnTo>
                    <a:pt x="594" y="56"/>
                  </a:lnTo>
                  <a:lnTo>
                    <a:pt x="570" y="52"/>
                  </a:lnTo>
                  <a:lnTo>
                    <a:pt x="545" y="44"/>
                  </a:lnTo>
                  <a:lnTo>
                    <a:pt x="521" y="44"/>
                  </a:lnTo>
                  <a:lnTo>
                    <a:pt x="497" y="40"/>
                  </a:lnTo>
                  <a:lnTo>
                    <a:pt x="466" y="36"/>
                  </a:lnTo>
                  <a:lnTo>
                    <a:pt x="442" y="36"/>
                  </a:lnTo>
                  <a:lnTo>
                    <a:pt x="412" y="32"/>
                  </a:lnTo>
                  <a:lnTo>
                    <a:pt x="388" y="32"/>
                  </a:lnTo>
                  <a:lnTo>
                    <a:pt x="369" y="32"/>
                  </a:lnTo>
                  <a:lnTo>
                    <a:pt x="351" y="32"/>
                  </a:lnTo>
                  <a:lnTo>
                    <a:pt x="333" y="32"/>
                  </a:lnTo>
                  <a:lnTo>
                    <a:pt x="321" y="32"/>
                  </a:lnTo>
                  <a:lnTo>
                    <a:pt x="303" y="32"/>
                  </a:lnTo>
                  <a:lnTo>
                    <a:pt x="291" y="32"/>
                  </a:lnTo>
                  <a:lnTo>
                    <a:pt x="272" y="36"/>
                  </a:lnTo>
                  <a:lnTo>
                    <a:pt x="254" y="36"/>
                  </a:lnTo>
                  <a:lnTo>
                    <a:pt x="242" y="36"/>
                  </a:lnTo>
                  <a:lnTo>
                    <a:pt x="224" y="40"/>
                  </a:lnTo>
                  <a:lnTo>
                    <a:pt x="206" y="40"/>
                  </a:lnTo>
                  <a:lnTo>
                    <a:pt x="188" y="44"/>
                  </a:lnTo>
                  <a:lnTo>
                    <a:pt x="169" y="44"/>
                  </a:lnTo>
                  <a:lnTo>
                    <a:pt x="151" y="52"/>
                  </a:lnTo>
                  <a:lnTo>
                    <a:pt x="139" y="52"/>
                  </a:lnTo>
                  <a:lnTo>
                    <a:pt x="121" y="56"/>
                  </a:lnTo>
                  <a:lnTo>
                    <a:pt x="109" y="151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8" name="Freeform 43"/>
            <p:cNvSpPr>
              <a:spLocks/>
            </p:cNvSpPr>
            <p:nvPr/>
          </p:nvSpPr>
          <p:spPr bwMode="auto">
            <a:xfrm>
              <a:off x="6500813" y="1490663"/>
              <a:ext cx="1174750" cy="158750"/>
            </a:xfrm>
            <a:custGeom>
              <a:avLst/>
              <a:gdLst>
                <a:gd name="T0" fmla="*/ 75604687 w 740"/>
                <a:gd name="T1" fmla="*/ 40322500 h 100"/>
                <a:gd name="T2" fmla="*/ 90725620 w 740"/>
                <a:gd name="T3" fmla="*/ 30241878 h 100"/>
                <a:gd name="T4" fmla="*/ 123486871 w 740"/>
                <a:gd name="T5" fmla="*/ 30241878 h 100"/>
                <a:gd name="T6" fmla="*/ 138607804 w 740"/>
                <a:gd name="T7" fmla="*/ 20161250 h 100"/>
                <a:gd name="T8" fmla="*/ 168851256 w 740"/>
                <a:gd name="T9" fmla="*/ 20161250 h 100"/>
                <a:gd name="T10" fmla="*/ 199093121 w 740"/>
                <a:gd name="T11" fmla="*/ 20161250 h 100"/>
                <a:gd name="T12" fmla="*/ 244454381 w 740"/>
                <a:gd name="T13" fmla="*/ 20161250 h 100"/>
                <a:gd name="T14" fmla="*/ 274696246 w 740"/>
                <a:gd name="T15" fmla="*/ 10080625 h 100"/>
                <a:gd name="T16" fmla="*/ 320059044 w 740"/>
                <a:gd name="T17" fmla="*/ 10080625 h 100"/>
                <a:gd name="T18" fmla="*/ 367942790 w 740"/>
                <a:gd name="T19" fmla="*/ 0 h 100"/>
                <a:gd name="T20" fmla="*/ 428426620 w 740"/>
                <a:gd name="T21" fmla="*/ 0 h 100"/>
                <a:gd name="T22" fmla="*/ 473789417 w 740"/>
                <a:gd name="T23" fmla="*/ 0 h 100"/>
                <a:gd name="T24" fmla="*/ 534273147 w 740"/>
                <a:gd name="T25" fmla="*/ 0 h 100"/>
                <a:gd name="T26" fmla="*/ 612397171 w 740"/>
                <a:gd name="T27" fmla="*/ 0 h 100"/>
                <a:gd name="T28" fmla="*/ 672882489 w 740"/>
                <a:gd name="T29" fmla="*/ 0 h 100"/>
                <a:gd name="T30" fmla="*/ 733366219 w 740"/>
                <a:gd name="T31" fmla="*/ 0 h 100"/>
                <a:gd name="T32" fmla="*/ 793849949 w 740"/>
                <a:gd name="T33" fmla="*/ 0 h 100"/>
                <a:gd name="T34" fmla="*/ 871974172 w 740"/>
                <a:gd name="T35" fmla="*/ 0 h 100"/>
                <a:gd name="T36" fmla="*/ 947578834 w 740"/>
                <a:gd name="T37" fmla="*/ 10080625 h 100"/>
                <a:gd name="T38" fmla="*/ 1008062564 w 740"/>
                <a:gd name="T39" fmla="*/ 10080625 h 100"/>
                <a:gd name="T40" fmla="*/ 1086186589 w 740"/>
                <a:gd name="T41" fmla="*/ 20161250 h 100"/>
                <a:gd name="T42" fmla="*/ 1161791251 w 740"/>
                <a:gd name="T43" fmla="*/ 20161250 h 100"/>
                <a:gd name="T44" fmla="*/ 1237395914 w 740"/>
                <a:gd name="T45" fmla="*/ 40322500 h 100"/>
                <a:gd name="T46" fmla="*/ 1315521525 w 740"/>
                <a:gd name="T47" fmla="*/ 50403122 h 100"/>
                <a:gd name="T48" fmla="*/ 1391126188 w 740"/>
                <a:gd name="T49" fmla="*/ 60483756 h 100"/>
                <a:gd name="T50" fmla="*/ 1436488985 w 740"/>
                <a:gd name="T51" fmla="*/ 60483756 h 100"/>
                <a:gd name="T52" fmla="*/ 1466730850 w 740"/>
                <a:gd name="T53" fmla="*/ 70564378 h 100"/>
                <a:gd name="T54" fmla="*/ 1512093648 w 740"/>
                <a:gd name="T55" fmla="*/ 70564378 h 100"/>
                <a:gd name="T56" fmla="*/ 1559977395 w 740"/>
                <a:gd name="T57" fmla="*/ 90725622 h 100"/>
                <a:gd name="T58" fmla="*/ 1620461125 w 740"/>
                <a:gd name="T59" fmla="*/ 100806244 h 100"/>
                <a:gd name="T60" fmla="*/ 1696066184 w 740"/>
                <a:gd name="T61" fmla="*/ 131048135 h 100"/>
                <a:gd name="T62" fmla="*/ 1741428982 w 740"/>
                <a:gd name="T63" fmla="*/ 141128757 h 100"/>
                <a:gd name="T64" fmla="*/ 1786791779 w 740"/>
                <a:gd name="T65" fmla="*/ 151209378 h 100"/>
                <a:gd name="T66" fmla="*/ 1819553006 w 740"/>
                <a:gd name="T67" fmla="*/ 161290000 h 100"/>
                <a:gd name="T68" fmla="*/ 1864915803 w 740"/>
                <a:gd name="T69" fmla="*/ 171370622 h 100"/>
                <a:gd name="T70" fmla="*/ 1786791779 w 740"/>
                <a:gd name="T71" fmla="*/ 241935025 h 100"/>
                <a:gd name="T72" fmla="*/ 1237395914 w 740"/>
                <a:gd name="T73" fmla="*/ 252015647 h 100"/>
                <a:gd name="T74" fmla="*/ 1101307521 w 740"/>
                <a:gd name="T75" fmla="*/ 201612488 h 100"/>
                <a:gd name="T76" fmla="*/ 0 w 740"/>
                <a:gd name="T77" fmla="*/ 100806244 h 100"/>
                <a:gd name="T78" fmla="*/ 75604687 w 740"/>
                <a:gd name="T79" fmla="*/ 40322500 h 100"/>
                <a:gd name="T80" fmla="*/ 75604687 w 740"/>
                <a:gd name="T81" fmla="*/ 40322500 h 1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40"/>
                <a:gd name="T124" fmla="*/ 0 h 100"/>
                <a:gd name="T125" fmla="*/ 740 w 740"/>
                <a:gd name="T126" fmla="*/ 100 h 10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40" h="100">
                  <a:moveTo>
                    <a:pt x="30" y="16"/>
                  </a:moveTo>
                  <a:lnTo>
                    <a:pt x="36" y="12"/>
                  </a:lnTo>
                  <a:lnTo>
                    <a:pt x="49" y="12"/>
                  </a:lnTo>
                  <a:lnTo>
                    <a:pt x="55" y="8"/>
                  </a:lnTo>
                  <a:lnTo>
                    <a:pt x="67" y="8"/>
                  </a:lnTo>
                  <a:lnTo>
                    <a:pt x="79" y="8"/>
                  </a:lnTo>
                  <a:lnTo>
                    <a:pt x="97" y="8"/>
                  </a:lnTo>
                  <a:lnTo>
                    <a:pt x="109" y="4"/>
                  </a:lnTo>
                  <a:lnTo>
                    <a:pt x="127" y="4"/>
                  </a:lnTo>
                  <a:lnTo>
                    <a:pt x="146" y="0"/>
                  </a:lnTo>
                  <a:lnTo>
                    <a:pt x="170" y="0"/>
                  </a:lnTo>
                  <a:lnTo>
                    <a:pt x="188" y="0"/>
                  </a:lnTo>
                  <a:lnTo>
                    <a:pt x="212" y="0"/>
                  </a:lnTo>
                  <a:lnTo>
                    <a:pt x="243" y="0"/>
                  </a:lnTo>
                  <a:lnTo>
                    <a:pt x="267" y="0"/>
                  </a:lnTo>
                  <a:lnTo>
                    <a:pt x="291" y="0"/>
                  </a:lnTo>
                  <a:lnTo>
                    <a:pt x="315" y="0"/>
                  </a:lnTo>
                  <a:lnTo>
                    <a:pt x="346" y="0"/>
                  </a:lnTo>
                  <a:lnTo>
                    <a:pt x="376" y="4"/>
                  </a:lnTo>
                  <a:lnTo>
                    <a:pt x="400" y="4"/>
                  </a:lnTo>
                  <a:lnTo>
                    <a:pt x="431" y="8"/>
                  </a:lnTo>
                  <a:lnTo>
                    <a:pt x="461" y="8"/>
                  </a:lnTo>
                  <a:lnTo>
                    <a:pt x="491" y="16"/>
                  </a:lnTo>
                  <a:lnTo>
                    <a:pt x="522" y="20"/>
                  </a:lnTo>
                  <a:lnTo>
                    <a:pt x="552" y="24"/>
                  </a:lnTo>
                  <a:lnTo>
                    <a:pt x="570" y="24"/>
                  </a:lnTo>
                  <a:lnTo>
                    <a:pt x="582" y="28"/>
                  </a:lnTo>
                  <a:lnTo>
                    <a:pt x="600" y="28"/>
                  </a:lnTo>
                  <a:lnTo>
                    <a:pt x="619" y="36"/>
                  </a:lnTo>
                  <a:lnTo>
                    <a:pt x="643" y="40"/>
                  </a:lnTo>
                  <a:lnTo>
                    <a:pt x="673" y="52"/>
                  </a:lnTo>
                  <a:lnTo>
                    <a:pt x="691" y="56"/>
                  </a:lnTo>
                  <a:lnTo>
                    <a:pt x="709" y="60"/>
                  </a:lnTo>
                  <a:lnTo>
                    <a:pt x="722" y="64"/>
                  </a:lnTo>
                  <a:lnTo>
                    <a:pt x="740" y="68"/>
                  </a:lnTo>
                  <a:lnTo>
                    <a:pt x="709" y="96"/>
                  </a:lnTo>
                  <a:lnTo>
                    <a:pt x="491" y="100"/>
                  </a:lnTo>
                  <a:lnTo>
                    <a:pt x="437" y="80"/>
                  </a:lnTo>
                  <a:lnTo>
                    <a:pt x="0" y="40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9" name="Freeform 44"/>
            <p:cNvSpPr>
              <a:spLocks/>
            </p:cNvSpPr>
            <p:nvPr/>
          </p:nvSpPr>
          <p:spPr bwMode="auto">
            <a:xfrm>
              <a:off x="6789738" y="828675"/>
              <a:ext cx="857250" cy="587375"/>
            </a:xfrm>
            <a:custGeom>
              <a:avLst/>
              <a:gdLst>
                <a:gd name="T0" fmla="*/ 0 w 540"/>
                <a:gd name="T1" fmla="*/ 761087135 h 370"/>
                <a:gd name="T2" fmla="*/ 75604678 w 540"/>
                <a:gd name="T3" fmla="*/ 189012500 h 370"/>
                <a:gd name="T4" fmla="*/ 75604678 w 540"/>
                <a:gd name="T5" fmla="*/ 168851256 h 370"/>
                <a:gd name="T6" fmla="*/ 105846564 w 540"/>
                <a:gd name="T7" fmla="*/ 148688426 h 370"/>
                <a:gd name="T8" fmla="*/ 120967495 w 540"/>
                <a:gd name="T9" fmla="*/ 128527182 h 370"/>
                <a:gd name="T10" fmla="*/ 153728718 w 540"/>
                <a:gd name="T11" fmla="*/ 108367526 h 370"/>
                <a:gd name="T12" fmla="*/ 183970579 w 540"/>
                <a:gd name="T13" fmla="*/ 90725620 h 370"/>
                <a:gd name="T14" fmla="*/ 244454351 w 540"/>
                <a:gd name="T15" fmla="*/ 80644998 h 370"/>
                <a:gd name="T16" fmla="*/ 274696213 w 540"/>
                <a:gd name="T17" fmla="*/ 60483755 h 370"/>
                <a:gd name="T18" fmla="*/ 335181523 w 540"/>
                <a:gd name="T19" fmla="*/ 40322499 h 370"/>
                <a:gd name="T20" fmla="*/ 398184607 w 540"/>
                <a:gd name="T21" fmla="*/ 20161250 h 370"/>
                <a:gd name="T22" fmla="*/ 458668429 w 540"/>
                <a:gd name="T23" fmla="*/ 10080625 h 370"/>
                <a:gd name="T24" fmla="*/ 504031221 w 540"/>
                <a:gd name="T25" fmla="*/ 0 h 370"/>
                <a:gd name="T26" fmla="*/ 534273082 w 540"/>
                <a:gd name="T27" fmla="*/ 0 h 370"/>
                <a:gd name="T28" fmla="*/ 579635874 w 540"/>
                <a:gd name="T29" fmla="*/ 0 h 370"/>
                <a:gd name="T30" fmla="*/ 627518027 w 540"/>
                <a:gd name="T31" fmla="*/ 0 h 370"/>
                <a:gd name="T32" fmla="*/ 657761476 w 540"/>
                <a:gd name="T33" fmla="*/ 0 h 370"/>
                <a:gd name="T34" fmla="*/ 718243611 w 540"/>
                <a:gd name="T35" fmla="*/ 0 h 370"/>
                <a:gd name="T36" fmla="*/ 763606403 w 540"/>
                <a:gd name="T37" fmla="*/ 0 h 370"/>
                <a:gd name="T38" fmla="*/ 824090126 w 540"/>
                <a:gd name="T39" fmla="*/ 10080625 h 370"/>
                <a:gd name="T40" fmla="*/ 839211255 w 540"/>
                <a:gd name="T41" fmla="*/ 10080625 h 370"/>
                <a:gd name="T42" fmla="*/ 887094996 w 540"/>
                <a:gd name="T43" fmla="*/ 10080625 h 370"/>
                <a:gd name="T44" fmla="*/ 917336857 w 540"/>
                <a:gd name="T45" fmla="*/ 10080625 h 370"/>
                <a:gd name="T46" fmla="*/ 962699649 w 540"/>
                <a:gd name="T47" fmla="*/ 20161250 h 370"/>
                <a:gd name="T48" fmla="*/ 992941510 w 540"/>
                <a:gd name="T49" fmla="*/ 30241877 h 370"/>
                <a:gd name="T50" fmla="*/ 1038304302 w 540"/>
                <a:gd name="T51" fmla="*/ 50403121 h 370"/>
                <a:gd name="T52" fmla="*/ 1083667094 w 540"/>
                <a:gd name="T53" fmla="*/ 60483755 h 370"/>
                <a:gd name="T54" fmla="*/ 1131549248 w 540"/>
                <a:gd name="T55" fmla="*/ 70564377 h 370"/>
                <a:gd name="T56" fmla="*/ 1176912040 w 540"/>
                <a:gd name="T57" fmla="*/ 90725620 h 370"/>
                <a:gd name="T58" fmla="*/ 1222274832 w 540"/>
                <a:gd name="T59" fmla="*/ 108367526 h 370"/>
                <a:gd name="T60" fmla="*/ 1252516693 w 540"/>
                <a:gd name="T61" fmla="*/ 128527182 h 370"/>
                <a:gd name="T62" fmla="*/ 1297881073 w 540"/>
                <a:gd name="T63" fmla="*/ 158769047 h 370"/>
                <a:gd name="T64" fmla="*/ 1328122934 w 540"/>
                <a:gd name="T65" fmla="*/ 189012500 h 370"/>
                <a:gd name="T66" fmla="*/ 1360884157 w 540"/>
                <a:gd name="T67" fmla="*/ 219254414 h 370"/>
                <a:gd name="T68" fmla="*/ 1267637624 w 540"/>
                <a:gd name="T69" fmla="*/ 932457902 h 370"/>
                <a:gd name="T70" fmla="*/ 1131549248 w 540"/>
                <a:gd name="T71" fmla="*/ 882054793 h 370"/>
                <a:gd name="T72" fmla="*/ 1176912040 w 540"/>
                <a:gd name="T73" fmla="*/ 299897800 h 370"/>
                <a:gd name="T74" fmla="*/ 1161791109 w 540"/>
                <a:gd name="T75" fmla="*/ 279736557 h 370"/>
                <a:gd name="T76" fmla="*/ 1131549248 w 540"/>
                <a:gd name="T77" fmla="*/ 259575314 h 370"/>
                <a:gd name="T78" fmla="*/ 1083667094 w 540"/>
                <a:gd name="T79" fmla="*/ 219254414 h 370"/>
                <a:gd name="T80" fmla="*/ 1023183372 w 540"/>
                <a:gd name="T81" fmla="*/ 199093121 h 370"/>
                <a:gd name="T82" fmla="*/ 992941510 w 540"/>
                <a:gd name="T83" fmla="*/ 178931878 h 370"/>
                <a:gd name="T84" fmla="*/ 947578718 w 540"/>
                <a:gd name="T85" fmla="*/ 168851256 h 370"/>
                <a:gd name="T86" fmla="*/ 887094996 w 540"/>
                <a:gd name="T87" fmla="*/ 148688426 h 370"/>
                <a:gd name="T88" fmla="*/ 839211255 w 540"/>
                <a:gd name="T89" fmla="*/ 148688426 h 370"/>
                <a:gd name="T90" fmla="*/ 778727334 w 540"/>
                <a:gd name="T91" fmla="*/ 148688426 h 370"/>
                <a:gd name="T92" fmla="*/ 733364542 w 540"/>
                <a:gd name="T93" fmla="*/ 148688426 h 370"/>
                <a:gd name="T94" fmla="*/ 657761476 w 540"/>
                <a:gd name="T95" fmla="*/ 168851256 h 370"/>
                <a:gd name="T96" fmla="*/ 594756805 w 540"/>
                <a:gd name="T97" fmla="*/ 189012500 h 370"/>
                <a:gd name="T98" fmla="*/ 564514943 w 540"/>
                <a:gd name="T99" fmla="*/ 189012500 h 370"/>
                <a:gd name="T100" fmla="*/ 504031221 w 540"/>
                <a:gd name="T101" fmla="*/ 209173793 h 370"/>
                <a:gd name="T102" fmla="*/ 443547498 w 540"/>
                <a:gd name="T103" fmla="*/ 239414070 h 370"/>
                <a:gd name="T104" fmla="*/ 398184607 w 540"/>
                <a:gd name="T105" fmla="*/ 289817179 h 370"/>
                <a:gd name="T106" fmla="*/ 398184607 w 540"/>
                <a:gd name="T107" fmla="*/ 791329000 h 370"/>
                <a:gd name="T108" fmla="*/ 0 w 540"/>
                <a:gd name="T109" fmla="*/ 761087135 h 370"/>
                <a:gd name="T110" fmla="*/ 0 w 540"/>
                <a:gd name="T111" fmla="*/ 761087135 h 37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0"/>
                <a:gd name="T169" fmla="*/ 0 h 370"/>
                <a:gd name="T170" fmla="*/ 540 w 540"/>
                <a:gd name="T171" fmla="*/ 370 h 37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0" h="370">
                  <a:moveTo>
                    <a:pt x="0" y="302"/>
                  </a:moveTo>
                  <a:lnTo>
                    <a:pt x="30" y="75"/>
                  </a:lnTo>
                  <a:lnTo>
                    <a:pt x="30" y="67"/>
                  </a:lnTo>
                  <a:lnTo>
                    <a:pt x="42" y="59"/>
                  </a:lnTo>
                  <a:lnTo>
                    <a:pt x="48" y="51"/>
                  </a:lnTo>
                  <a:lnTo>
                    <a:pt x="61" y="43"/>
                  </a:lnTo>
                  <a:lnTo>
                    <a:pt x="73" y="36"/>
                  </a:lnTo>
                  <a:lnTo>
                    <a:pt x="97" y="32"/>
                  </a:lnTo>
                  <a:lnTo>
                    <a:pt x="109" y="24"/>
                  </a:lnTo>
                  <a:lnTo>
                    <a:pt x="133" y="16"/>
                  </a:lnTo>
                  <a:lnTo>
                    <a:pt x="158" y="8"/>
                  </a:lnTo>
                  <a:lnTo>
                    <a:pt x="182" y="4"/>
                  </a:lnTo>
                  <a:lnTo>
                    <a:pt x="200" y="0"/>
                  </a:lnTo>
                  <a:lnTo>
                    <a:pt x="212" y="0"/>
                  </a:lnTo>
                  <a:lnTo>
                    <a:pt x="230" y="0"/>
                  </a:lnTo>
                  <a:lnTo>
                    <a:pt x="249" y="0"/>
                  </a:lnTo>
                  <a:lnTo>
                    <a:pt x="261" y="0"/>
                  </a:lnTo>
                  <a:lnTo>
                    <a:pt x="285" y="0"/>
                  </a:lnTo>
                  <a:lnTo>
                    <a:pt x="303" y="0"/>
                  </a:lnTo>
                  <a:lnTo>
                    <a:pt x="327" y="4"/>
                  </a:lnTo>
                  <a:lnTo>
                    <a:pt x="333" y="4"/>
                  </a:lnTo>
                  <a:lnTo>
                    <a:pt x="352" y="4"/>
                  </a:lnTo>
                  <a:lnTo>
                    <a:pt x="364" y="4"/>
                  </a:lnTo>
                  <a:lnTo>
                    <a:pt x="382" y="8"/>
                  </a:lnTo>
                  <a:lnTo>
                    <a:pt x="394" y="12"/>
                  </a:lnTo>
                  <a:lnTo>
                    <a:pt x="412" y="20"/>
                  </a:lnTo>
                  <a:lnTo>
                    <a:pt x="430" y="24"/>
                  </a:lnTo>
                  <a:lnTo>
                    <a:pt x="449" y="28"/>
                  </a:lnTo>
                  <a:lnTo>
                    <a:pt x="467" y="36"/>
                  </a:lnTo>
                  <a:lnTo>
                    <a:pt x="485" y="43"/>
                  </a:lnTo>
                  <a:lnTo>
                    <a:pt x="497" y="51"/>
                  </a:lnTo>
                  <a:lnTo>
                    <a:pt x="515" y="63"/>
                  </a:lnTo>
                  <a:lnTo>
                    <a:pt x="527" y="75"/>
                  </a:lnTo>
                  <a:lnTo>
                    <a:pt x="540" y="87"/>
                  </a:lnTo>
                  <a:lnTo>
                    <a:pt x="503" y="370"/>
                  </a:lnTo>
                  <a:lnTo>
                    <a:pt x="449" y="350"/>
                  </a:lnTo>
                  <a:lnTo>
                    <a:pt x="467" y="119"/>
                  </a:lnTo>
                  <a:lnTo>
                    <a:pt x="461" y="111"/>
                  </a:lnTo>
                  <a:lnTo>
                    <a:pt x="449" y="103"/>
                  </a:lnTo>
                  <a:lnTo>
                    <a:pt x="430" y="87"/>
                  </a:lnTo>
                  <a:lnTo>
                    <a:pt x="406" y="79"/>
                  </a:lnTo>
                  <a:lnTo>
                    <a:pt x="394" y="71"/>
                  </a:lnTo>
                  <a:lnTo>
                    <a:pt x="376" y="67"/>
                  </a:lnTo>
                  <a:lnTo>
                    <a:pt x="352" y="59"/>
                  </a:lnTo>
                  <a:lnTo>
                    <a:pt x="333" y="59"/>
                  </a:lnTo>
                  <a:lnTo>
                    <a:pt x="309" y="59"/>
                  </a:lnTo>
                  <a:lnTo>
                    <a:pt x="291" y="59"/>
                  </a:lnTo>
                  <a:lnTo>
                    <a:pt x="261" y="67"/>
                  </a:lnTo>
                  <a:lnTo>
                    <a:pt x="236" y="75"/>
                  </a:lnTo>
                  <a:lnTo>
                    <a:pt x="224" y="75"/>
                  </a:lnTo>
                  <a:lnTo>
                    <a:pt x="200" y="83"/>
                  </a:lnTo>
                  <a:lnTo>
                    <a:pt x="176" y="95"/>
                  </a:lnTo>
                  <a:lnTo>
                    <a:pt x="158" y="115"/>
                  </a:lnTo>
                  <a:lnTo>
                    <a:pt x="158" y="31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0" name="Freeform 45"/>
            <p:cNvSpPr>
              <a:spLocks/>
            </p:cNvSpPr>
            <p:nvPr/>
          </p:nvSpPr>
          <p:spPr bwMode="auto">
            <a:xfrm>
              <a:off x="6886575" y="1630363"/>
              <a:ext cx="644525" cy="2214563"/>
            </a:xfrm>
            <a:custGeom>
              <a:avLst/>
              <a:gdLst>
                <a:gd name="T0" fmla="*/ 1023183527 w 406"/>
                <a:gd name="T1" fmla="*/ 0 h 1395"/>
                <a:gd name="T2" fmla="*/ 564515029 w 406"/>
                <a:gd name="T3" fmla="*/ 2147483647 h 1395"/>
                <a:gd name="T4" fmla="*/ 75604690 w 406"/>
                <a:gd name="T5" fmla="*/ 2147483647 h 1395"/>
                <a:gd name="T6" fmla="*/ 0 w 406"/>
                <a:gd name="T7" fmla="*/ 2147483647 h 1395"/>
                <a:gd name="T8" fmla="*/ 441028203 w 406"/>
                <a:gd name="T9" fmla="*/ 2147483647 h 1395"/>
                <a:gd name="T10" fmla="*/ 884575768 w 406"/>
                <a:gd name="T11" fmla="*/ 0 h 1395"/>
                <a:gd name="T12" fmla="*/ 1023183527 w 406"/>
                <a:gd name="T13" fmla="*/ 0 h 1395"/>
                <a:gd name="T14" fmla="*/ 1023183527 w 406"/>
                <a:gd name="T15" fmla="*/ 0 h 13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6"/>
                <a:gd name="T25" fmla="*/ 0 h 1395"/>
                <a:gd name="T26" fmla="*/ 406 w 406"/>
                <a:gd name="T27" fmla="*/ 1395 h 13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6" h="1395">
                  <a:moveTo>
                    <a:pt x="406" y="0"/>
                  </a:moveTo>
                  <a:lnTo>
                    <a:pt x="224" y="1376"/>
                  </a:lnTo>
                  <a:lnTo>
                    <a:pt x="30" y="1395"/>
                  </a:lnTo>
                  <a:lnTo>
                    <a:pt x="0" y="1296"/>
                  </a:lnTo>
                  <a:lnTo>
                    <a:pt x="175" y="1284"/>
                  </a:lnTo>
                  <a:lnTo>
                    <a:pt x="351" y="0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1" name="Freeform 46"/>
            <p:cNvSpPr>
              <a:spLocks/>
            </p:cNvSpPr>
            <p:nvPr/>
          </p:nvSpPr>
          <p:spPr bwMode="auto">
            <a:xfrm>
              <a:off x="4200525" y="1566863"/>
              <a:ext cx="2492375" cy="1609725"/>
            </a:xfrm>
            <a:custGeom>
              <a:avLst/>
              <a:gdLst>
                <a:gd name="T0" fmla="*/ 0 w 1570"/>
                <a:gd name="T1" fmla="*/ 2147483647 h 1014"/>
                <a:gd name="T2" fmla="*/ 2147483647 w 1570"/>
                <a:gd name="T3" fmla="*/ 0 h 1014"/>
                <a:gd name="T4" fmla="*/ 2147483647 w 1570"/>
                <a:gd name="T5" fmla="*/ 0 h 1014"/>
                <a:gd name="T6" fmla="*/ 183972192 w 1570"/>
                <a:gd name="T7" fmla="*/ 2147483647 h 1014"/>
                <a:gd name="T8" fmla="*/ 60483756 w 1570"/>
                <a:gd name="T9" fmla="*/ 2147483647 h 1014"/>
                <a:gd name="T10" fmla="*/ 0 w 1570"/>
                <a:gd name="T11" fmla="*/ 2147483647 h 1014"/>
                <a:gd name="T12" fmla="*/ 0 w 1570"/>
                <a:gd name="T13" fmla="*/ 2147483647 h 10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0"/>
                <a:gd name="T22" fmla="*/ 0 h 1014"/>
                <a:gd name="T23" fmla="*/ 1570 w 1570"/>
                <a:gd name="T24" fmla="*/ 1014 h 10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0" h="1014">
                  <a:moveTo>
                    <a:pt x="0" y="982"/>
                  </a:moveTo>
                  <a:lnTo>
                    <a:pt x="1467" y="0"/>
                  </a:lnTo>
                  <a:lnTo>
                    <a:pt x="1570" y="0"/>
                  </a:lnTo>
                  <a:lnTo>
                    <a:pt x="73" y="1010"/>
                  </a:lnTo>
                  <a:lnTo>
                    <a:pt x="24" y="1014"/>
                  </a:lnTo>
                  <a:lnTo>
                    <a:pt x="0" y="982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2" name="Freeform 47"/>
            <p:cNvSpPr>
              <a:spLocks/>
            </p:cNvSpPr>
            <p:nvPr/>
          </p:nvSpPr>
          <p:spPr bwMode="auto">
            <a:xfrm>
              <a:off x="1428750" y="1365250"/>
              <a:ext cx="2174875" cy="1230313"/>
            </a:xfrm>
            <a:custGeom>
              <a:avLst/>
              <a:gdLst>
                <a:gd name="T0" fmla="*/ 0 w 1370"/>
                <a:gd name="T1" fmla="*/ 1902719730 h 775"/>
                <a:gd name="T2" fmla="*/ 2147483647 w 1370"/>
                <a:gd name="T3" fmla="*/ 0 h 775"/>
                <a:gd name="T4" fmla="*/ 2147483647 w 1370"/>
                <a:gd name="T5" fmla="*/ 10080629 h 775"/>
                <a:gd name="T6" fmla="*/ 166330303 w 1370"/>
                <a:gd name="T7" fmla="*/ 1953122860 h 775"/>
                <a:gd name="T8" fmla="*/ 75604685 w 1370"/>
                <a:gd name="T9" fmla="*/ 1953122860 h 775"/>
                <a:gd name="T10" fmla="*/ 0 w 1370"/>
                <a:gd name="T11" fmla="*/ 1902719730 h 775"/>
                <a:gd name="T12" fmla="*/ 0 w 1370"/>
                <a:gd name="T13" fmla="*/ 1902719730 h 7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70"/>
                <a:gd name="T22" fmla="*/ 0 h 775"/>
                <a:gd name="T23" fmla="*/ 1370 w 1370"/>
                <a:gd name="T24" fmla="*/ 775 h 7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70" h="775">
                  <a:moveTo>
                    <a:pt x="0" y="755"/>
                  </a:moveTo>
                  <a:lnTo>
                    <a:pt x="1315" y="0"/>
                  </a:lnTo>
                  <a:lnTo>
                    <a:pt x="1370" y="4"/>
                  </a:lnTo>
                  <a:lnTo>
                    <a:pt x="66" y="775"/>
                  </a:lnTo>
                  <a:lnTo>
                    <a:pt x="30" y="775"/>
                  </a:lnTo>
                  <a:lnTo>
                    <a:pt x="0" y="755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3" name="Freeform 48"/>
            <p:cNvSpPr>
              <a:spLocks/>
            </p:cNvSpPr>
            <p:nvPr/>
          </p:nvSpPr>
          <p:spPr bwMode="auto">
            <a:xfrm>
              <a:off x="1909763" y="1403350"/>
              <a:ext cx="2262188" cy="1338263"/>
            </a:xfrm>
            <a:custGeom>
              <a:avLst/>
              <a:gdLst>
                <a:gd name="T0" fmla="*/ 0 w 1425"/>
                <a:gd name="T1" fmla="*/ 2043848478 h 843"/>
                <a:gd name="T2" fmla="*/ 2147483647 w 1425"/>
                <a:gd name="T3" fmla="*/ 0 h 843"/>
                <a:gd name="T4" fmla="*/ 2147483647 w 1425"/>
                <a:gd name="T5" fmla="*/ 10080629 h 843"/>
                <a:gd name="T6" fmla="*/ 136088471 w 1425"/>
                <a:gd name="T7" fmla="*/ 2094251607 h 843"/>
                <a:gd name="T8" fmla="*/ 30241884 w 1425"/>
                <a:gd name="T9" fmla="*/ 2124493485 h 843"/>
                <a:gd name="T10" fmla="*/ 0 w 1425"/>
                <a:gd name="T11" fmla="*/ 2043848478 h 843"/>
                <a:gd name="T12" fmla="*/ 0 w 1425"/>
                <a:gd name="T13" fmla="*/ 2043848478 h 8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5"/>
                <a:gd name="T22" fmla="*/ 0 h 843"/>
                <a:gd name="T23" fmla="*/ 1425 w 1425"/>
                <a:gd name="T24" fmla="*/ 843 h 8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5" h="843">
                  <a:moveTo>
                    <a:pt x="0" y="811"/>
                  </a:moveTo>
                  <a:lnTo>
                    <a:pt x="1364" y="0"/>
                  </a:lnTo>
                  <a:lnTo>
                    <a:pt x="1425" y="4"/>
                  </a:lnTo>
                  <a:lnTo>
                    <a:pt x="54" y="831"/>
                  </a:lnTo>
                  <a:lnTo>
                    <a:pt x="12" y="843"/>
                  </a:lnTo>
                  <a:lnTo>
                    <a:pt x="0" y="811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4" name="Freeform 49"/>
            <p:cNvSpPr>
              <a:spLocks/>
            </p:cNvSpPr>
            <p:nvPr/>
          </p:nvSpPr>
          <p:spPr bwMode="auto">
            <a:xfrm>
              <a:off x="2708275" y="1465263"/>
              <a:ext cx="2416175" cy="1458913"/>
            </a:xfrm>
            <a:custGeom>
              <a:avLst/>
              <a:gdLst>
                <a:gd name="T0" fmla="*/ 0 w 1522"/>
                <a:gd name="T1" fmla="*/ 2147483647 h 919"/>
                <a:gd name="T2" fmla="*/ 2147483647 w 1522"/>
                <a:gd name="T3" fmla="*/ 0 h 919"/>
                <a:gd name="T4" fmla="*/ 2147483647 w 1522"/>
                <a:gd name="T5" fmla="*/ 0 h 919"/>
                <a:gd name="T6" fmla="*/ 199093123 w 1522"/>
                <a:gd name="T7" fmla="*/ 2147483647 h 919"/>
                <a:gd name="T8" fmla="*/ 153728738 w 1522"/>
                <a:gd name="T9" fmla="*/ 2147483647 h 919"/>
                <a:gd name="T10" fmla="*/ 0 w 1522"/>
                <a:gd name="T11" fmla="*/ 2147483647 h 919"/>
                <a:gd name="T12" fmla="*/ 0 w 1522"/>
                <a:gd name="T13" fmla="*/ 2147483647 h 9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22"/>
                <a:gd name="T22" fmla="*/ 0 h 919"/>
                <a:gd name="T23" fmla="*/ 1522 w 1522"/>
                <a:gd name="T24" fmla="*/ 919 h 9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22" h="919">
                  <a:moveTo>
                    <a:pt x="0" y="891"/>
                  </a:moveTo>
                  <a:lnTo>
                    <a:pt x="1461" y="0"/>
                  </a:lnTo>
                  <a:lnTo>
                    <a:pt x="1522" y="0"/>
                  </a:lnTo>
                  <a:lnTo>
                    <a:pt x="79" y="919"/>
                  </a:lnTo>
                  <a:lnTo>
                    <a:pt x="61" y="903"/>
                  </a:lnTo>
                  <a:lnTo>
                    <a:pt x="0" y="891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5" name="Freeform 50"/>
            <p:cNvSpPr>
              <a:spLocks/>
            </p:cNvSpPr>
            <p:nvPr/>
          </p:nvSpPr>
          <p:spPr bwMode="auto">
            <a:xfrm>
              <a:off x="3276600" y="1497013"/>
              <a:ext cx="2454275" cy="1516063"/>
            </a:xfrm>
            <a:custGeom>
              <a:avLst/>
              <a:gdLst>
                <a:gd name="T0" fmla="*/ 45362811 w 1546"/>
                <a:gd name="T1" fmla="*/ 2147483647 h 955"/>
                <a:gd name="T2" fmla="*/ 2147483647 w 1546"/>
                <a:gd name="T3" fmla="*/ 0 h 955"/>
                <a:gd name="T4" fmla="*/ 2147483647 w 1546"/>
                <a:gd name="T5" fmla="*/ 0 h 955"/>
                <a:gd name="T6" fmla="*/ 183972192 w 1546"/>
                <a:gd name="T7" fmla="*/ 2147483647 h 955"/>
                <a:gd name="T8" fmla="*/ 0 w 1546"/>
                <a:gd name="T9" fmla="*/ 2147483647 h 955"/>
                <a:gd name="T10" fmla="*/ 45362811 w 1546"/>
                <a:gd name="T11" fmla="*/ 2147483647 h 955"/>
                <a:gd name="T12" fmla="*/ 45362811 w 1546"/>
                <a:gd name="T13" fmla="*/ 2147483647 h 9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46"/>
                <a:gd name="T22" fmla="*/ 0 h 955"/>
                <a:gd name="T23" fmla="*/ 1546 w 1546"/>
                <a:gd name="T24" fmla="*/ 955 h 9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46" h="955">
                  <a:moveTo>
                    <a:pt x="18" y="923"/>
                  </a:moveTo>
                  <a:lnTo>
                    <a:pt x="1485" y="0"/>
                  </a:lnTo>
                  <a:lnTo>
                    <a:pt x="1546" y="0"/>
                  </a:lnTo>
                  <a:lnTo>
                    <a:pt x="73" y="955"/>
                  </a:lnTo>
                  <a:lnTo>
                    <a:pt x="0" y="951"/>
                  </a:lnTo>
                  <a:lnTo>
                    <a:pt x="18" y="923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6" name="Freeform 51"/>
            <p:cNvSpPr>
              <a:spLocks/>
            </p:cNvSpPr>
            <p:nvPr/>
          </p:nvSpPr>
          <p:spPr bwMode="auto">
            <a:xfrm>
              <a:off x="4864100" y="1643063"/>
              <a:ext cx="2474913" cy="1677988"/>
            </a:xfrm>
            <a:custGeom>
              <a:avLst/>
              <a:gdLst>
                <a:gd name="T0" fmla="*/ 0 w 1559"/>
                <a:gd name="T1" fmla="*/ 2147483647 h 1057"/>
                <a:gd name="T2" fmla="*/ 2147483647 w 1559"/>
                <a:gd name="T3" fmla="*/ 0 h 1057"/>
                <a:gd name="T4" fmla="*/ 2147483647 w 1559"/>
                <a:gd name="T5" fmla="*/ 0 h 1057"/>
                <a:gd name="T6" fmla="*/ 108367550 w 1559"/>
                <a:gd name="T7" fmla="*/ 2147483647 h 1057"/>
                <a:gd name="T8" fmla="*/ 15120942 w 1559"/>
                <a:gd name="T9" fmla="*/ 2147483647 h 1057"/>
                <a:gd name="T10" fmla="*/ 0 w 1559"/>
                <a:gd name="T11" fmla="*/ 2147483647 h 1057"/>
                <a:gd name="T12" fmla="*/ 0 w 1559"/>
                <a:gd name="T13" fmla="*/ 2147483647 h 10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59"/>
                <a:gd name="T22" fmla="*/ 0 h 1057"/>
                <a:gd name="T23" fmla="*/ 1559 w 1559"/>
                <a:gd name="T24" fmla="*/ 1057 h 10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59" h="1057">
                  <a:moveTo>
                    <a:pt x="0" y="1030"/>
                  </a:moveTo>
                  <a:lnTo>
                    <a:pt x="1462" y="0"/>
                  </a:lnTo>
                  <a:lnTo>
                    <a:pt x="1559" y="0"/>
                  </a:lnTo>
                  <a:lnTo>
                    <a:pt x="43" y="1057"/>
                  </a:lnTo>
                  <a:lnTo>
                    <a:pt x="6" y="1041"/>
                  </a:lnTo>
                  <a:lnTo>
                    <a:pt x="0" y="103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7" name="Freeform 52"/>
            <p:cNvSpPr>
              <a:spLocks/>
            </p:cNvSpPr>
            <p:nvPr/>
          </p:nvSpPr>
          <p:spPr bwMode="auto">
            <a:xfrm>
              <a:off x="6173788" y="2735263"/>
              <a:ext cx="876300" cy="712788"/>
            </a:xfrm>
            <a:custGeom>
              <a:avLst/>
              <a:gdLst>
                <a:gd name="T0" fmla="*/ 30241874 w 552"/>
                <a:gd name="T1" fmla="*/ 940019876 h 449"/>
                <a:gd name="T2" fmla="*/ 1391126032 w 552"/>
                <a:gd name="T3" fmla="*/ 0 h 449"/>
                <a:gd name="T4" fmla="*/ 1391126032 w 552"/>
                <a:gd name="T5" fmla="*/ 178932014 h 449"/>
                <a:gd name="T6" fmla="*/ 0 w 552"/>
                <a:gd name="T7" fmla="*/ 1131551833 h 449"/>
                <a:gd name="T8" fmla="*/ 30241874 w 552"/>
                <a:gd name="T9" fmla="*/ 1050906798 h 449"/>
                <a:gd name="T10" fmla="*/ 30241874 w 552"/>
                <a:gd name="T11" fmla="*/ 940019876 h 449"/>
                <a:gd name="T12" fmla="*/ 30241874 w 552"/>
                <a:gd name="T13" fmla="*/ 940019876 h 4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2"/>
                <a:gd name="T22" fmla="*/ 0 h 449"/>
                <a:gd name="T23" fmla="*/ 552 w 552"/>
                <a:gd name="T24" fmla="*/ 449 h 4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2" h="449">
                  <a:moveTo>
                    <a:pt x="12" y="373"/>
                  </a:moveTo>
                  <a:lnTo>
                    <a:pt x="552" y="0"/>
                  </a:lnTo>
                  <a:lnTo>
                    <a:pt x="552" y="71"/>
                  </a:lnTo>
                  <a:lnTo>
                    <a:pt x="0" y="449"/>
                  </a:lnTo>
                  <a:lnTo>
                    <a:pt x="12" y="417"/>
                  </a:lnTo>
                  <a:lnTo>
                    <a:pt x="12" y="373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8" name="Freeform 53"/>
            <p:cNvSpPr>
              <a:spLocks/>
            </p:cNvSpPr>
            <p:nvPr/>
          </p:nvSpPr>
          <p:spPr bwMode="auto">
            <a:xfrm>
              <a:off x="1004888" y="1289050"/>
              <a:ext cx="1684338" cy="946150"/>
            </a:xfrm>
            <a:custGeom>
              <a:avLst/>
              <a:gdLst>
                <a:gd name="T0" fmla="*/ 15120941 w 1061"/>
                <a:gd name="T1" fmla="*/ 1393647026 h 596"/>
                <a:gd name="T2" fmla="*/ 2147483647 w 1061"/>
                <a:gd name="T3" fmla="*/ 0 h 596"/>
                <a:gd name="T4" fmla="*/ 2147483647 w 1061"/>
                <a:gd name="T5" fmla="*/ 10080624 h 596"/>
                <a:gd name="T6" fmla="*/ 0 w 1061"/>
                <a:gd name="T7" fmla="*/ 1502012907 h 596"/>
                <a:gd name="T8" fmla="*/ 0 w 1061"/>
                <a:gd name="T9" fmla="*/ 1444050130 h 596"/>
                <a:gd name="T10" fmla="*/ 15120941 w 1061"/>
                <a:gd name="T11" fmla="*/ 1393647026 h 596"/>
                <a:gd name="T12" fmla="*/ 15120941 w 1061"/>
                <a:gd name="T13" fmla="*/ 1393647026 h 5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1"/>
                <a:gd name="T22" fmla="*/ 0 h 596"/>
                <a:gd name="T23" fmla="*/ 1061 w 1061"/>
                <a:gd name="T24" fmla="*/ 596 h 5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1" h="596">
                  <a:moveTo>
                    <a:pt x="6" y="553"/>
                  </a:moveTo>
                  <a:lnTo>
                    <a:pt x="1000" y="0"/>
                  </a:lnTo>
                  <a:lnTo>
                    <a:pt x="1061" y="4"/>
                  </a:lnTo>
                  <a:lnTo>
                    <a:pt x="0" y="596"/>
                  </a:lnTo>
                  <a:lnTo>
                    <a:pt x="0" y="573"/>
                  </a:lnTo>
                  <a:lnTo>
                    <a:pt x="6" y="553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9" name="Freeform 54"/>
            <p:cNvSpPr>
              <a:spLocks/>
            </p:cNvSpPr>
            <p:nvPr/>
          </p:nvSpPr>
          <p:spPr bwMode="auto">
            <a:xfrm>
              <a:off x="244475" y="1270000"/>
              <a:ext cx="1963738" cy="1066800"/>
            </a:xfrm>
            <a:custGeom>
              <a:avLst/>
              <a:gdLst>
                <a:gd name="T0" fmla="*/ 0 w 1237"/>
                <a:gd name="T1" fmla="*/ 1562496704 h 672"/>
                <a:gd name="T2" fmla="*/ 2147483647 w 1237"/>
                <a:gd name="T3" fmla="*/ 0 h 672"/>
                <a:gd name="T4" fmla="*/ 2147483647 w 1237"/>
                <a:gd name="T5" fmla="*/ 0 h 672"/>
                <a:gd name="T6" fmla="*/ 0 w 1237"/>
                <a:gd name="T7" fmla="*/ 1693545178 h 672"/>
                <a:gd name="T8" fmla="*/ 0 w 1237"/>
                <a:gd name="T9" fmla="*/ 1622980432 h 672"/>
                <a:gd name="T10" fmla="*/ 0 w 1237"/>
                <a:gd name="T11" fmla="*/ 1562496704 h 672"/>
                <a:gd name="T12" fmla="*/ 0 w 1237"/>
                <a:gd name="T13" fmla="*/ 1562496704 h 6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7"/>
                <a:gd name="T22" fmla="*/ 0 h 672"/>
                <a:gd name="T23" fmla="*/ 1237 w 1237"/>
                <a:gd name="T24" fmla="*/ 672 h 6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7" h="672">
                  <a:moveTo>
                    <a:pt x="0" y="620"/>
                  </a:moveTo>
                  <a:lnTo>
                    <a:pt x="1164" y="0"/>
                  </a:lnTo>
                  <a:lnTo>
                    <a:pt x="1237" y="0"/>
                  </a:lnTo>
                  <a:lnTo>
                    <a:pt x="0" y="672"/>
                  </a:lnTo>
                  <a:lnTo>
                    <a:pt x="0" y="644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0" name="Freeform 55"/>
            <p:cNvSpPr>
              <a:spLocks/>
            </p:cNvSpPr>
            <p:nvPr/>
          </p:nvSpPr>
          <p:spPr bwMode="auto">
            <a:xfrm>
              <a:off x="254000" y="1200150"/>
              <a:ext cx="952500" cy="498475"/>
            </a:xfrm>
            <a:custGeom>
              <a:avLst/>
              <a:gdLst>
                <a:gd name="T0" fmla="*/ 60483750 w 600"/>
                <a:gd name="T1" fmla="*/ 682963070 h 314"/>
                <a:gd name="T2" fmla="*/ 1376005149 w 600"/>
                <a:gd name="T3" fmla="*/ 10080624 h 314"/>
                <a:gd name="T4" fmla="*/ 1512093532 w 600"/>
                <a:gd name="T5" fmla="*/ 0 h 314"/>
                <a:gd name="T6" fmla="*/ 45362806 w 600"/>
                <a:gd name="T7" fmla="*/ 791328953 h 314"/>
                <a:gd name="T8" fmla="*/ 0 w 600"/>
                <a:gd name="T9" fmla="*/ 733366176 h 314"/>
                <a:gd name="T10" fmla="*/ 60483750 w 600"/>
                <a:gd name="T11" fmla="*/ 682963070 h 314"/>
                <a:gd name="T12" fmla="*/ 60483750 w 600"/>
                <a:gd name="T13" fmla="*/ 682963070 h 3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0"/>
                <a:gd name="T22" fmla="*/ 0 h 314"/>
                <a:gd name="T23" fmla="*/ 600 w 600"/>
                <a:gd name="T24" fmla="*/ 314 h 3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0" h="314">
                  <a:moveTo>
                    <a:pt x="24" y="271"/>
                  </a:moveTo>
                  <a:lnTo>
                    <a:pt x="546" y="4"/>
                  </a:lnTo>
                  <a:lnTo>
                    <a:pt x="600" y="0"/>
                  </a:lnTo>
                  <a:lnTo>
                    <a:pt x="18" y="314"/>
                  </a:lnTo>
                  <a:lnTo>
                    <a:pt x="0" y="291"/>
                  </a:lnTo>
                  <a:lnTo>
                    <a:pt x="24" y="271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1" name="Freeform 56"/>
            <p:cNvSpPr>
              <a:spLocks/>
            </p:cNvSpPr>
            <p:nvPr/>
          </p:nvSpPr>
          <p:spPr bwMode="auto">
            <a:xfrm>
              <a:off x="6905625" y="1017588"/>
              <a:ext cx="654050" cy="139700"/>
            </a:xfrm>
            <a:custGeom>
              <a:avLst/>
              <a:gdLst>
                <a:gd name="T0" fmla="*/ 75604690 w 412"/>
                <a:gd name="T1" fmla="*/ 90725618 h 88"/>
                <a:gd name="T2" fmla="*/ 90725623 w 412"/>
                <a:gd name="T3" fmla="*/ 80644997 h 88"/>
                <a:gd name="T4" fmla="*/ 166330313 w 412"/>
                <a:gd name="T5" fmla="*/ 60483754 h 88"/>
                <a:gd name="T6" fmla="*/ 199093128 w 412"/>
                <a:gd name="T7" fmla="*/ 50403120 h 88"/>
                <a:gd name="T8" fmla="*/ 259576910 w 412"/>
                <a:gd name="T9" fmla="*/ 40322498 h 88"/>
                <a:gd name="T10" fmla="*/ 320059054 w 412"/>
                <a:gd name="T11" fmla="*/ 20161249 h 88"/>
                <a:gd name="T12" fmla="*/ 380544374 w 412"/>
                <a:gd name="T13" fmla="*/ 10080625 h 88"/>
                <a:gd name="T14" fmla="*/ 443547567 w 412"/>
                <a:gd name="T15" fmla="*/ 0 h 88"/>
                <a:gd name="T16" fmla="*/ 519152232 w 412"/>
                <a:gd name="T17" fmla="*/ 0 h 88"/>
                <a:gd name="T18" fmla="*/ 579635964 w 412"/>
                <a:gd name="T19" fmla="*/ 0 h 88"/>
                <a:gd name="T20" fmla="*/ 672882512 w 412"/>
                <a:gd name="T21" fmla="*/ 0 h 88"/>
                <a:gd name="T22" fmla="*/ 703124378 w 412"/>
                <a:gd name="T23" fmla="*/ 0 h 88"/>
                <a:gd name="T24" fmla="*/ 748487177 w 412"/>
                <a:gd name="T25" fmla="*/ 10080625 h 88"/>
                <a:gd name="T26" fmla="*/ 778729043 w 412"/>
                <a:gd name="T27" fmla="*/ 20161249 h 88"/>
                <a:gd name="T28" fmla="*/ 824091842 w 412"/>
                <a:gd name="T29" fmla="*/ 30241877 h 88"/>
                <a:gd name="T30" fmla="*/ 854333906 w 412"/>
                <a:gd name="T31" fmla="*/ 40322498 h 88"/>
                <a:gd name="T32" fmla="*/ 899696705 w 412"/>
                <a:gd name="T33" fmla="*/ 60483754 h 88"/>
                <a:gd name="T34" fmla="*/ 947578866 w 412"/>
                <a:gd name="T35" fmla="*/ 70564375 h 88"/>
                <a:gd name="T36" fmla="*/ 977820732 w 412"/>
                <a:gd name="T37" fmla="*/ 90725618 h 88"/>
                <a:gd name="T38" fmla="*/ 1038304464 w 412"/>
                <a:gd name="T39" fmla="*/ 221773772 h 88"/>
                <a:gd name="T40" fmla="*/ 1023183531 w 412"/>
                <a:gd name="T41" fmla="*/ 211693151 h 88"/>
                <a:gd name="T42" fmla="*/ 977820732 w 412"/>
                <a:gd name="T43" fmla="*/ 181451237 h 88"/>
                <a:gd name="T44" fmla="*/ 932457933 w 412"/>
                <a:gd name="T45" fmla="*/ 171370615 h 88"/>
                <a:gd name="T46" fmla="*/ 899696705 w 412"/>
                <a:gd name="T47" fmla="*/ 151209372 h 88"/>
                <a:gd name="T48" fmla="*/ 839212973 w 412"/>
                <a:gd name="T49" fmla="*/ 141128751 h 88"/>
                <a:gd name="T50" fmla="*/ 808970909 w 412"/>
                <a:gd name="T51" fmla="*/ 120967508 h 88"/>
                <a:gd name="T52" fmla="*/ 733366244 w 412"/>
                <a:gd name="T53" fmla="*/ 110886886 h 88"/>
                <a:gd name="T54" fmla="*/ 672882512 w 412"/>
                <a:gd name="T55" fmla="*/ 100806240 h 88"/>
                <a:gd name="T56" fmla="*/ 594756897 w 412"/>
                <a:gd name="T57" fmla="*/ 90725618 h 88"/>
                <a:gd name="T58" fmla="*/ 519152232 w 412"/>
                <a:gd name="T59" fmla="*/ 90725618 h 88"/>
                <a:gd name="T60" fmla="*/ 473789433 w 412"/>
                <a:gd name="T61" fmla="*/ 90725618 h 88"/>
                <a:gd name="T62" fmla="*/ 443547567 w 412"/>
                <a:gd name="T63" fmla="*/ 90725618 h 88"/>
                <a:gd name="T64" fmla="*/ 395665307 w 412"/>
                <a:gd name="T65" fmla="*/ 90725618 h 88"/>
                <a:gd name="T66" fmla="*/ 350302508 w 412"/>
                <a:gd name="T67" fmla="*/ 100806240 h 88"/>
                <a:gd name="T68" fmla="*/ 304938121 w 412"/>
                <a:gd name="T69" fmla="*/ 110886886 h 88"/>
                <a:gd name="T70" fmla="*/ 244455977 w 412"/>
                <a:gd name="T71" fmla="*/ 120967508 h 88"/>
                <a:gd name="T72" fmla="*/ 199093128 w 412"/>
                <a:gd name="T73" fmla="*/ 131048129 h 88"/>
                <a:gd name="T74" fmla="*/ 151209380 w 412"/>
                <a:gd name="T75" fmla="*/ 151209372 h 88"/>
                <a:gd name="T76" fmla="*/ 0 w 412"/>
                <a:gd name="T77" fmla="*/ 191531858 h 88"/>
                <a:gd name="T78" fmla="*/ 75604690 w 412"/>
                <a:gd name="T79" fmla="*/ 90725618 h 88"/>
                <a:gd name="T80" fmla="*/ 75604690 w 412"/>
                <a:gd name="T81" fmla="*/ 90725618 h 8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12"/>
                <a:gd name="T124" fmla="*/ 0 h 88"/>
                <a:gd name="T125" fmla="*/ 412 w 412"/>
                <a:gd name="T126" fmla="*/ 88 h 8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12" h="88">
                  <a:moveTo>
                    <a:pt x="30" y="36"/>
                  </a:moveTo>
                  <a:lnTo>
                    <a:pt x="36" y="32"/>
                  </a:lnTo>
                  <a:lnTo>
                    <a:pt x="66" y="24"/>
                  </a:lnTo>
                  <a:lnTo>
                    <a:pt x="79" y="20"/>
                  </a:lnTo>
                  <a:lnTo>
                    <a:pt x="103" y="16"/>
                  </a:lnTo>
                  <a:lnTo>
                    <a:pt x="127" y="8"/>
                  </a:lnTo>
                  <a:lnTo>
                    <a:pt x="151" y="4"/>
                  </a:lnTo>
                  <a:lnTo>
                    <a:pt x="176" y="0"/>
                  </a:lnTo>
                  <a:lnTo>
                    <a:pt x="206" y="0"/>
                  </a:lnTo>
                  <a:lnTo>
                    <a:pt x="230" y="0"/>
                  </a:lnTo>
                  <a:lnTo>
                    <a:pt x="267" y="0"/>
                  </a:lnTo>
                  <a:lnTo>
                    <a:pt x="279" y="0"/>
                  </a:lnTo>
                  <a:lnTo>
                    <a:pt x="297" y="4"/>
                  </a:lnTo>
                  <a:lnTo>
                    <a:pt x="309" y="8"/>
                  </a:lnTo>
                  <a:lnTo>
                    <a:pt x="327" y="12"/>
                  </a:lnTo>
                  <a:lnTo>
                    <a:pt x="339" y="16"/>
                  </a:lnTo>
                  <a:lnTo>
                    <a:pt x="357" y="24"/>
                  </a:lnTo>
                  <a:lnTo>
                    <a:pt x="376" y="28"/>
                  </a:lnTo>
                  <a:lnTo>
                    <a:pt x="388" y="36"/>
                  </a:lnTo>
                  <a:lnTo>
                    <a:pt x="412" y="88"/>
                  </a:lnTo>
                  <a:lnTo>
                    <a:pt x="406" y="84"/>
                  </a:lnTo>
                  <a:lnTo>
                    <a:pt x="388" y="72"/>
                  </a:lnTo>
                  <a:lnTo>
                    <a:pt x="370" y="68"/>
                  </a:lnTo>
                  <a:lnTo>
                    <a:pt x="357" y="60"/>
                  </a:lnTo>
                  <a:lnTo>
                    <a:pt x="333" y="56"/>
                  </a:lnTo>
                  <a:lnTo>
                    <a:pt x="321" y="48"/>
                  </a:lnTo>
                  <a:lnTo>
                    <a:pt x="291" y="44"/>
                  </a:lnTo>
                  <a:lnTo>
                    <a:pt x="267" y="40"/>
                  </a:lnTo>
                  <a:lnTo>
                    <a:pt x="236" y="36"/>
                  </a:lnTo>
                  <a:lnTo>
                    <a:pt x="206" y="36"/>
                  </a:lnTo>
                  <a:lnTo>
                    <a:pt x="188" y="36"/>
                  </a:lnTo>
                  <a:lnTo>
                    <a:pt x="176" y="36"/>
                  </a:lnTo>
                  <a:lnTo>
                    <a:pt x="157" y="36"/>
                  </a:lnTo>
                  <a:lnTo>
                    <a:pt x="139" y="40"/>
                  </a:lnTo>
                  <a:lnTo>
                    <a:pt x="121" y="44"/>
                  </a:lnTo>
                  <a:lnTo>
                    <a:pt x="97" y="48"/>
                  </a:lnTo>
                  <a:lnTo>
                    <a:pt x="79" y="52"/>
                  </a:lnTo>
                  <a:lnTo>
                    <a:pt x="60" y="60"/>
                  </a:lnTo>
                  <a:lnTo>
                    <a:pt x="0" y="76"/>
                  </a:lnTo>
                  <a:lnTo>
                    <a:pt x="30" y="36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2" name="Freeform 57"/>
            <p:cNvSpPr>
              <a:spLocks/>
            </p:cNvSpPr>
            <p:nvPr/>
          </p:nvSpPr>
          <p:spPr bwMode="auto">
            <a:xfrm>
              <a:off x="6877050" y="-477838"/>
              <a:ext cx="490538" cy="1192213"/>
            </a:xfrm>
            <a:custGeom>
              <a:avLst/>
              <a:gdLst>
                <a:gd name="T0" fmla="*/ 519152710 w 309"/>
                <a:gd name="T1" fmla="*/ 178931954 h 751"/>
                <a:gd name="T2" fmla="*/ 519152710 w 309"/>
                <a:gd name="T3" fmla="*/ 199093206 h 751"/>
                <a:gd name="T4" fmla="*/ 504031763 w 309"/>
                <a:gd name="T5" fmla="*/ 259577011 h 751"/>
                <a:gd name="T6" fmla="*/ 488910816 w 309"/>
                <a:gd name="T7" fmla="*/ 340222019 h 751"/>
                <a:gd name="T8" fmla="*/ 488910816 w 309"/>
                <a:gd name="T9" fmla="*/ 410786400 h 751"/>
                <a:gd name="T10" fmla="*/ 473789869 w 309"/>
                <a:gd name="T11" fmla="*/ 461189629 h 751"/>
                <a:gd name="T12" fmla="*/ 473789869 w 309"/>
                <a:gd name="T13" fmla="*/ 509071809 h 751"/>
                <a:gd name="T14" fmla="*/ 456149558 w 309"/>
                <a:gd name="T15" fmla="*/ 579636191 h 751"/>
                <a:gd name="T16" fmla="*/ 456149558 w 309"/>
                <a:gd name="T17" fmla="*/ 640119946 h 751"/>
                <a:gd name="T18" fmla="*/ 456149558 w 309"/>
                <a:gd name="T19" fmla="*/ 700603702 h 751"/>
                <a:gd name="T20" fmla="*/ 456149558 w 309"/>
                <a:gd name="T21" fmla="*/ 771168084 h 751"/>
                <a:gd name="T22" fmla="*/ 456149558 w 309"/>
                <a:gd name="T23" fmla="*/ 841732664 h 751"/>
                <a:gd name="T24" fmla="*/ 456149558 w 309"/>
                <a:gd name="T25" fmla="*/ 919858309 h 751"/>
                <a:gd name="T26" fmla="*/ 456149558 w 309"/>
                <a:gd name="T27" fmla="*/ 990422690 h 751"/>
                <a:gd name="T28" fmla="*/ 456149558 w 309"/>
                <a:gd name="T29" fmla="*/ 1060987072 h 751"/>
                <a:gd name="T30" fmla="*/ 456149558 w 309"/>
                <a:gd name="T31" fmla="*/ 1131551454 h 751"/>
                <a:gd name="T32" fmla="*/ 456149558 w 309"/>
                <a:gd name="T33" fmla="*/ 1202115835 h 751"/>
                <a:gd name="T34" fmla="*/ 473789869 w 309"/>
                <a:gd name="T35" fmla="*/ 1262599591 h 751"/>
                <a:gd name="T36" fmla="*/ 488910816 w 309"/>
                <a:gd name="T37" fmla="*/ 1330643022 h 751"/>
                <a:gd name="T38" fmla="*/ 504031763 w 309"/>
                <a:gd name="T39" fmla="*/ 1401207404 h 751"/>
                <a:gd name="T40" fmla="*/ 519152710 w 309"/>
                <a:gd name="T41" fmla="*/ 1471771786 h 751"/>
                <a:gd name="T42" fmla="*/ 534273657 w 309"/>
                <a:gd name="T43" fmla="*/ 1542336167 h 751"/>
                <a:gd name="T44" fmla="*/ 564515551 w 309"/>
                <a:gd name="T45" fmla="*/ 1602819923 h 751"/>
                <a:gd name="T46" fmla="*/ 594757445 w 309"/>
                <a:gd name="T47" fmla="*/ 1653223053 h 751"/>
                <a:gd name="T48" fmla="*/ 624999339 w 309"/>
                <a:gd name="T49" fmla="*/ 1713707205 h 751"/>
                <a:gd name="T50" fmla="*/ 670362179 w 309"/>
                <a:gd name="T51" fmla="*/ 1761590972 h 751"/>
                <a:gd name="T52" fmla="*/ 733366919 w 309"/>
                <a:gd name="T53" fmla="*/ 1822074728 h 751"/>
                <a:gd name="T54" fmla="*/ 151209519 w 309"/>
                <a:gd name="T55" fmla="*/ 1892639110 h 751"/>
                <a:gd name="T56" fmla="*/ 136088572 w 309"/>
                <a:gd name="T57" fmla="*/ 1862397232 h 751"/>
                <a:gd name="T58" fmla="*/ 120967625 w 309"/>
                <a:gd name="T59" fmla="*/ 1822074728 h 751"/>
                <a:gd name="T60" fmla="*/ 105846678 w 309"/>
                <a:gd name="T61" fmla="*/ 1771671598 h 751"/>
                <a:gd name="T62" fmla="*/ 75604760 w 309"/>
                <a:gd name="T63" fmla="*/ 1703626579 h 751"/>
                <a:gd name="T64" fmla="*/ 60483813 w 309"/>
                <a:gd name="T65" fmla="*/ 1633061801 h 751"/>
                <a:gd name="T66" fmla="*/ 30241906 w 309"/>
                <a:gd name="T67" fmla="*/ 1542336167 h 751"/>
                <a:gd name="T68" fmla="*/ 15120953 w 309"/>
                <a:gd name="T69" fmla="*/ 1441529908 h 751"/>
                <a:gd name="T70" fmla="*/ 15120953 w 309"/>
                <a:gd name="T71" fmla="*/ 1381046152 h 751"/>
                <a:gd name="T72" fmla="*/ 0 w 309"/>
                <a:gd name="T73" fmla="*/ 1323083347 h 751"/>
                <a:gd name="T74" fmla="*/ 0 w 309"/>
                <a:gd name="T75" fmla="*/ 1262599591 h 751"/>
                <a:gd name="T76" fmla="*/ 0 w 309"/>
                <a:gd name="T77" fmla="*/ 1202115835 h 751"/>
                <a:gd name="T78" fmla="*/ 0 w 309"/>
                <a:gd name="T79" fmla="*/ 1141632080 h 751"/>
                <a:gd name="T80" fmla="*/ 0 w 309"/>
                <a:gd name="T81" fmla="*/ 1081148324 h 751"/>
                <a:gd name="T82" fmla="*/ 0 w 309"/>
                <a:gd name="T83" fmla="*/ 1000503316 h 751"/>
                <a:gd name="T84" fmla="*/ 15120953 w 309"/>
                <a:gd name="T85" fmla="*/ 940019561 h 751"/>
                <a:gd name="T86" fmla="*/ 15120953 w 309"/>
                <a:gd name="T87" fmla="*/ 861893916 h 751"/>
                <a:gd name="T88" fmla="*/ 15120953 w 309"/>
                <a:gd name="T89" fmla="*/ 791329336 h 751"/>
                <a:gd name="T90" fmla="*/ 30241906 w 309"/>
                <a:gd name="T91" fmla="*/ 720764954 h 751"/>
                <a:gd name="T92" fmla="*/ 60483813 w 309"/>
                <a:gd name="T93" fmla="*/ 650200572 h 751"/>
                <a:gd name="T94" fmla="*/ 75604760 w 309"/>
                <a:gd name="T95" fmla="*/ 569555565 h 751"/>
                <a:gd name="T96" fmla="*/ 105846678 w 309"/>
                <a:gd name="T97" fmla="*/ 488910557 h 751"/>
                <a:gd name="T98" fmla="*/ 120967625 w 309"/>
                <a:gd name="T99" fmla="*/ 410786400 h 751"/>
                <a:gd name="T100" fmla="*/ 166330466 w 309"/>
                <a:gd name="T101" fmla="*/ 340222019 h 751"/>
                <a:gd name="T102" fmla="*/ 196572360 w 309"/>
                <a:gd name="T103" fmla="*/ 279738263 h 751"/>
                <a:gd name="T104" fmla="*/ 226814303 w 309"/>
                <a:gd name="T105" fmla="*/ 229335133 h 751"/>
                <a:gd name="T106" fmla="*/ 259577149 w 309"/>
                <a:gd name="T107" fmla="*/ 178931954 h 751"/>
                <a:gd name="T108" fmla="*/ 289819043 w 309"/>
                <a:gd name="T109" fmla="*/ 118448198 h 751"/>
                <a:gd name="T110" fmla="*/ 335181883 w 309"/>
                <a:gd name="T111" fmla="*/ 68045044 h 751"/>
                <a:gd name="T112" fmla="*/ 380544724 w 309"/>
                <a:gd name="T113" fmla="*/ 0 h 751"/>
                <a:gd name="T114" fmla="*/ 534273657 w 309"/>
                <a:gd name="T115" fmla="*/ 178931954 h 7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751"/>
                <a:gd name="T176" fmla="*/ 309 w 309"/>
                <a:gd name="T177" fmla="*/ 751 h 7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751">
                  <a:moveTo>
                    <a:pt x="212" y="71"/>
                  </a:moveTo>
                  <a:lnTo>
                    <a:pt x="206" y="71"/>
                  </a:lnTo>
                  <a:lnTo>
                    <a:pt x="206" y="75"/>
                  </a:lnTo>
                  <a:lnTo>
                    <a:pt x="206" y="79"/>
                  </a:lnTo>
                  <a:lnTo>
                    <a:pt x="206" y="91"/>
                  </a:lnTo>
                  <a:lnTo>
                    <a:pt x="200" y="103"/>
                  </a:lnTo>
                  <a:lnTo>
                    <a:pt x="200" y="115"/>
                  </a:lnTo>
                  <a:lnTo>
                    <a:pt x="194" y="135"/>
                  </a:lnTo>
                  <a:lnTo>
                    <a:pt x="194" y="155"/>
                  </a:lnTo>
                  <a:lnTo>
                    <a:pt x="194" y="163"/>
                  </a:lnTo>
                  <a:lnTo>
                    <a:pt x="188" y="171"/>
                  </a:lnTo>
                  <a:lnTo>
                    <a:pt x="188" y="183"/>
                  </a:lnTo>
                  <a:lnTo>
                    <a:pt x="188" y="194"/>
                  </a:lnTo>
                  <a:lnTo>
                    <a:pt x="188" y="202"/>
                  </a:lnTo>
                  <a:lnTo>
                    <a:pt x="181" y="214"/>
                  </a:lnTo>
                  <a:lnTo>
                    <a:pt x="181" y="230"/>
                  </a:lnTo>
                  <a:lnTo>
                    <a:pt x="181" y="242"/>
                  </a:lnTo>
                  <a:lnTo>
                    <a:pt x="181" y="254"/>
                  </a:lnTo>
                  <a:lnTo>
                    <a:pt x="181" y="266"/>
                  </a:lnTo>
                  <a:lnTo>
                    <a:pt x="181" y="278"/>
                  </a:lnTo>
                  <a:lnTo>
                    <a:pt x="181" y="294"/>
                  </a:lnTo>
                  <a:lnTo>
                    <a:pt x="181" y="306"/>
                  </a:lnTo>
                  <a:lnTo>
                    <a:pt x="181" y="322"/>
                  </a:lnTo>
                  <a:lnTo>
                    <a:pt x="181" y="334"/>
                  </a:lnTo>
                  <a:lnTo>
                    <a:pt x="181" y="350"/>
                  </a:lnTo>
                  <a:lnTo>
                    <a:pt x="181" y="365"/>
                  </a:lnTo>
                  <a:lnTo>
                    <a:pt x="181" y="377"/>
                  </a:lnTo>
                  <a:lnTo>
                    <a:pt x="181" y="393"/>
                  </a:lnTo>
                  <a:lnTo>
                    <a:pt x="181" y="405"/>
                  </a:lnTo>
                  <a:lnTo>
                    <a:pt x="181" y="421"/>
                  </a:lnTo>
                  <a:lnTo>
                    <a:pt x="181" y="433"/>
                  </a:lnTo>
                  <a:lnTo>
                    <a:pt x="181" y="449"/>
                  </a:lnTo>
                  <a:lnTo>
                    <a:pt x="181" y="461"/>
                  </a:lnTo>
                  <a:lnTo>
                    <a:pt x="181" y="477"/>
                  </a:lnTo>
                  <a:lnTo>
                    <a:pt x="188" y="489"/>
                  </a:lnTo>
                  <a:lnTo>
                    <a:pt x="188" y="501"/>
                  </a:lnTo>
                  <a:lnTo>
                    <a:pt x="194" y="517"/>
                  </a:lnTo>
                  <a:lnTo>
                    <a:pt x="194" y="528"/>
                  </a:lnTo>
                  <a:lnTo>
                    <a:pt x="194" y="544"/>
                  </a:lnTo>
                  <a:lnTo>
                    <a:pt x="200" y="556"/>
                  </a:lnTo>
                  <a:lnTo>
                    <a:pt x="206" y="572"/>
                  </a:lnTo>
                  <a:lnTo>
                    <a:pt x="206" y="584"/>
                  </a:lnTo>
                  <a:lnTo>
                    <a:pt x="212" y="596"/>
                  </a:lnTo>
                  <a:lnTo>
                    <a:pt x="212" y="612"/>
                  </a:lnTo>
                  <a:lnTo>
                    <a:pt x="218" y="624"/>
                  </a:lnTo>
                  <a:lnTo>
                    <a:pt x="224" y="636"/>
                  </a:lnTo>
                  <a:lnTo>
                    <a:pt x="230" y="648"/>
                  </a:lnTo>
                  <a:lnTo>
                    <a:pt x="236" y="656"/>
                  </a:lnTo>
                  <a:lnTo>
                    <a:pt x="248" y="668"/>
                  </a:lnTo>
                  <a:lnTo>
                    <a:pt x="248" y="680"/>
                  </a:lnTo>
                  <a:lnTo>
                    <a:pt x="254" y="688"/>
                  </a:lnTo>
                  <a:lnTo>
                    <a:pt x="266" y="699"/>
                  </a:lnTo>
                  <a:lnTo>
                    <a:pt x="272" y="707"/>
                  </a:lnTo>
                  <a:lnTo>
                    <a:pt x="291" y="723"/>
                  </a:lnTo>
                  <a:lnTo>
                    <a:pt x="309" y="743"/>
                  </a:lnTo>
                  <a:lnTo>
                    <a:pt x="60" y="751"/>
                  </a:lnTo>
                  <a:lnTo>
                    <a:pt x="54" y="739"/>
                  </a:lnTo>
                  <a:lnTo>
                    <a:pt x="48" y="731"/>
                  </a:lnTo>
                  <a:lnTo>
                    <a:pt x="48" y="723"/>
                  </a:lnTo>
                  <a:lnTo>
                    <a:pt x="42" y="715"/>
                  </a:lnTo>
                  <a:lnTo>
                    <a:pt x="42" y="703"/>
                  </a:lnTo>
                  <a:lnTo>
                    <a:pt x="36" y="688"/>
                  </a:lnTo>
                  <a:lnTo>
                    <a:pt x="30" y="676"/>
                  </a:lnTo>
                  <a:lnTo>
                    <a:pt x="24" y="660"/>
                  </a:lnTo>
                  <a:lnTo>
                    <a:pt x="24" y="648"/>
                  </a:lnTo>
                  <a:lnTo>
                    <a:pt x="18" y="628"/>
                  </a:lnTo>
                  <a:lnTo>
                    <a:pt x="12" y="612"/>
                  </a:lnTo>
                  <a:lnTo>
                    <a:pt x="6" y="588"/>
                  </a:lnTo>
                  <a:lnTo>
                    <a:pt x="6" y="572"/>
                  </a:lnTo>
                  <a:lnTo>
                    <a:pt x="6" y="560"/>
                  </a:lnTo>
                  <a:lnTo>
                    <a:pt x="6" y="548"/>
                  </a:lnTo>
                  <a:lnTo>
                    <a:pt x="0" y="536"/>
                  </a:lnTo>
                  <a:lnTo>
                    <a:pt x="0" y="525"/>
                  </a:lnTo>
                  <a:lnTo>
                    <a:pt x="0" y="513"/>
                  </a:lnTo>
                  <a:lnTo>
                    <a:pt x="0" y="501"/>
                  </a:lnTo>
                  <a:lnTo>
                    <a:pt x="0" y="489"/>
                  </a:lnTo>
                  <a:lnTo>
                    <a:pt x="0" y="477"/>
                  </a:lnTo>
                  <a:lnTo>
                    <a:pt x="0" y="465"/>
                  </a:lnTo>
                  <a:lnTo>
                    <a:pt x="0" y="453"/>
                  </a:lnTo>
                  <a:lnTo>
                    <a:pt x="0" y="437"/>
                  </a:lnTo>
                  <a:lnTo>
                    <a:pt x="0" y="429"/>
                  </a:lnTo>
                  <a:lnTo>
                    <a:pt x="0" y="413"/>
                  </a:lnTo>
                  <a:lnTo>
                    <a:pt x="0" y="397"/>
                  </a:lnTo>
                  <a:lnTo>
                    <a:pt x="0" y="385"/>
                  </a:lnTo>
                  <a:lnTo>
                    <a:pt x="6" y="373"/>
                  </a:lnTo>
                  <a:lnTo>
                    <a:pt x="6" y="358"/>
                  </a:lnTo>
                  <a:lnTo>
                    <a:pt x="6" y="342"/>
                  </a:lnTo>
                  <a:lnTo>
                    <a:pt x="6" y="330"/>
                  </a:lnTo>
                  <a:lnTo>
                    <a:pt x="6" y="314"/>
                  </a:lnTo>
                  <a:lnTo>
                    <a:pt x="12" y="298"/>
                  </a:lnTo>
                  <a:lnTo>
                    <a:pt x="12" y="286"/>
                  </a:lnTo>
                  <a:lnTo>
                    <a:pt x="18" y="270"/>
                  </a:lnTo>
                  <a:lnTo>
                    <a:pt x="24" y="258"/>
                  </a:lnTo>
                  <a:lnTo>
                    <a:pt x="24" y="238"/>
                  </a:lnTo>
                  <a:lnTo>
                    <a:pt x="30" y="226"/>
                  </a:lnTo>
                  <a:lnTo>
                    <a:pt x="36" y="210"/>
                  </a:lnTo>
                  <a:lnTo>
                    <a:pt x="42" y="194"/>
                  </a:lnTo>
                  <a:lnTo>
                    <a:pt x="48" y="179"/>
                  </a:lnTo>
                  <a:lnTo>
                    <a:pt x="48" y="163"/>
                  </a:lnTo>
                  <a:lnTo>
                    <a:pt x="60" y="147"/>
                  </a:lnTo>
                  <a:lnTo>
                    <a:pt x="66" y="135"/>
                  </a:lnTo>
                  <a:lnTo>
                    <a:pt x="66" y="127"/>
                  </a:lnTo>
                  <a:lnTo>
                    <a:pt x="78" y="111"/>
                  </a:lnTo>
                  <a:lnTo>
                    <a:pt x="84" y="103"/>
                  </a:lnTo>
                  <a:lnTo>
                    <a:pt x="90" y="91"/>
                  </a:lnTo>
                  <a:lnTo>
                    <a:pt x="97" y="79"/>
                  </a:lnTo>
                  <a:lnTo>
                    <a:pt x="103" y="71"/>
                  </a:lnTo>
                  <a:lnTo>
                    <a:pt x="109" y="59"/>
                  </a:lnTo>
                  <a:lnTo>
                    <a:pt x="115" y="47"/>
                  </a:lnTo>
                  <a:lnTo>
                    <a:pt x="121" y="35"/>
                  </a:lnTo>
                  <a:lnTo>
                    <a:pt x="133" y="27"/>
                  </a:lnTo>
                  <a:lnTo>
                    <a:pt x="145" y="8"/>
                  </a:lnTo>
                  <a:lnTo>
                    <a:pt x="151" y="0"/>
                  </a:lnTo>
                  <a:lnTo>
                    <a:pt x="212" y="71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" name="Freeform 58"/>
            <p:cNvSpPr>
              <a:spLocks/>
            </p:cNvSpPr>
            <p:nvPr/>
          </p:nvSpPr>
          <p:spPr bwMode="auto">
            <a:xfrm>
              <a:off x="6654800" y="-730250"/>
              <a:ext cx="1376363" cy="1527175"/>
            </a:xfrm>
            <a:custGeom>
              <a:avLst/>
              <a:gdLst>
                <a:gd name="T0" fmla="*/ 320060763 w 867"/>
                <a:gd name="T1" fmla="*/ 2147483647 h 962"/>
                <a:gd name="T2" fmla="*/ 75604718 w 867"/>
                <a:gd name="T3" fmla="*/ 2013605920 h 962"/>
                <a:gd name="T4" fmla="*/ 0 w 867"/>
                <a:gd name="T5" fmla="*/ 1852315961 h 962"/>
                <a:gd name="T6" fmla="*/ 0 w 867"/>
                <a:gd name="T7" fmla="*/ 1643141855 h 962"/>
                <a:gd name="T8" fmla="*/ 0 w 867"/>
                <a:gd name="T9" fmla="*/ 1370965049 h 962"/>
                <a:gd name="T10" fmla="*/ 15120945 w 867"/>
                <a:gd name="T11" fmla="*/ 1081147947 h 962"/>
                <a:gd name="T12" fmla="*/ 45362829 w 867"/>
                <a:gd name="T13" fmla="*/ 811490305 h 962"/>
                <a:gd name="T14" fmla="*/ 108367571 w 867"/>
                <a:gd name="T15" fmla="*/ 569555366 h 962"/>
                <a:gd name="T16" fmla="*/ 214214192 w 867"/>
                <a:gd name="T17" fmla="*/ 410786257 h 962"/>
                <a:gd name="T18" fmla="*/ 473789612 w 867"/>
                <a:gd name="T19" fmla="*/ 168851269 h 962"/>
                <a:gd name="T20" fmla="*/ 887095469 w 867"/>
                <a:gd name="T21" fmla="*/ 20161251 h 962"/>
                <a:gd name="T22" fmla="*/ 1161793317 w 867"/>
                <a:gd name="T23" fmla="*/ 0 h 962"/>
                <a:gd name="T24" fmla="*/ 1391126761 w 867"/>
                <a:gd name="T25" fmla="*/ 10080626 h 962"/>
                <a:gd name="T26" fmla="*/ 1786792515 w 867"/>
                <a:gd name="T27" fmla="*/ 118448157 h 962"/>
                <a:gd name="T28" fmla="*/ 2079130664 w 867"/>
                <a:gd name="T29" fmla="*/ 350302523 h 962"/>
                <a:gd name="T30" fmla="*/ 2147483647 w 867"/>
                <a:gd name="T31" fmla="*/ 519152254 h 962"/>
                <a:gd name="T32" fmla="*/ 2147483647 w 867"/>
                <a:gd name="T33" fmla="*/ 690522836 h 962"/>
                <a:gd name="T34" fmla="*/ 2147483647 w 867"/>
                <a:gd name="T35" fmla="*/ 909777366 h 962"/>
                <a:gd name="T36" fmla="*/ 2147483647 w 867"/>
                <a:gd name="T37" fmla="*/ 1121470437 h 962"/>
                <a:gd name="T38" fmla="*/ 2147483647 w 867"/>
                <a:gd name="T39" fmla="*/ 1292841019 h 962"/>
                <a:gd name="T40" fmla="*/ 2124493480 w 867"/>
                <a:gd name="T41" fmla="*/ 1461690651 h 962"/>
                <a:gd name="T42" fmla="*/ 2109372541 w 867"/>
                <a:gd name="T43" fmla="*/ 1643141855 h 962"/>
                <a:gd name="T44" fmla="*/ 2079130664 w 867"/>
                <a:gd name="T45" fmla="*/ 1801912849 h 962"/>
                <a:gd name="T46" fmla="*/ 2031246897 w 867"/>
                <a:gd name="T47" fmla="*/ 2013605920 h 962"/>
                <a:gd name="T48" fmla="*/ 1880037510 w 867"/>
                <a:gd name="T49" fmla="*/ 2147483647 h 962"/>
                <a:gd name="T50" fmla="*/ 1527215209 w 867"/>
                <a:gd name="T51" fmla="*/ 2147483647 h 962"/>
                <a:gd name="T52" fmla="*/ 1267639888 w 867"/>
                <a:gd name="T53" fmla="*/ 2147483647 h 962"/>
                <a:gd name="T54" fmla="*/ 1542336148 w 867"/>
                <a:gd name="T55" fmla="*/ 2147483647 h 962"/>
                <a:gd name="T56" fmla="*/ 1849795632 w 867"/>
                <a:gd name="T57" fmla="*/ 2003525298 h 962"/>
                <a:gd name="T58" fmla="*/ 1955642203 w 867"/>
                <a:gd name="T59" fmla="*/ 1771670982 h 962"/>
                <a:gd name="T60" fmla="*/ 2016125958 w 867"/>
                <a:gd name="T61" fmla="*/ 1552416253 h 962"/>
                <a:gd name="T62" fmla="*/ 2048888786 w 867"/>
                <a:gd name="T63" fmla="*/ 1391126294 h 962"/>
                <a:gd name="T64" fmla="*/ 2064009725 w 867"/>
                <a:gd name="T65" fmla="*/ 1222275074 h 962"/>
                <a:gd name="T66" fmla="*/ 2064009725 w 867"/>
                <a:gd name="T67" fmla="*/ 1050906080 h 962"/>
                <a:gd name="T68" fmla="*/ 2048888786 w 867"/>
                <a:gd name="T69" fmla="*/ 879535499 h 962"/>
                <a:gd name="T70" fmla="*/ 2016125958 w 867"/>
                <a:gd name="T71" fmla="*/ 720764703 h 962"/>
                <a:gd name="T72" fmla="*/ 1925400326 w 867"/>
                <a:gd name="T73" fmla="*/ 509071632 h 962"/>
                <a:gd name="T74" fmla="*/ 1741429698 w 867"/>
                <a:gd name="T75" fmla="*/ 320059068 h 962"/>
                <a:gd name="T76" fmla="*/ 1496973332 w 867"/>
                <a:gd name="T77" fmla="*/ 209173809 h 962"/>
                <a:gd name="T78" fmla="*/ 1237398010 w 867"/>
                <a:gd name="T79" fmla="*/ 178931892 h 962"/>
                <a:gd name="T80" fmla="*/ 977821102 w 867"/>
                <a:gd name="T81" fmla="*/ 209173809 h 962"/>
                <a:gd name="T82" fmla="*/ 718245582 w 867"/>
                <a:gd name="T83" fmla="*/ 309978446 h 962"/>
                <a:gd name="T84" fmla="*/ 519152428 w 867"/>
                <a:gd name="T85" fmla="*/ 451108846 h 962"/>
                <a:gd name="T86" fmla="*/ 367942942 w 867"/>
                <a:gd name="T87" fmla="*/ 670361591 h 962"/>
                <a:gd name="T88" fmla="*/ 304939824 w 867"/>
                <a:gd name="T89" fmla="*/ 831651550 h 962"/>
                <a:gd name="T90" fmla="*/ 274697947 w 867"/>
                <a:gd name="T91" fmla="*/ 1000502968 h 962"/>
                <a:gd name="T92" fmla="*/ 259577008 w 867"/>
                <a:gd name="T93" fmla="*/ 1181954172 h 962"/>
                <a:gd name="T94" fmla="*/ 244456069 w 867"/>
                <a:gd name="T95" fmla="*/ 1370965049 h 962"/>
                <a:gd name="T96" fmla="*/ 274697947 w 867"/>
                <a:gd name="T97" fmla="*/ 1552416253 h 962"/>
                <a:gd name="T98" fmla="*/ 304939824 w 867"/>
                <a:gd name="T99" fmla="*/ 1723787231 h 962"/>
                <a:gd name="T100" fmla="*/ 367942942 w 867"/>
                <a:gd name="T101" fmla="*/ 1882557828 h 962"/>
                <a:gd name="T102" fmla="*/ 564515245 w 867"/>
                <a:gd name="T103" fmla="*/ 2104331522 h 962"/>
                <a:gd name="T104" fmla="*/ 793850276 w 867"/>
                <a:gd name="T105" fmla="*/ 2147483647 h 9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67"/>
                <a:gd name="T160" fmla="*/ 0 h 962"/>
                <a:gd name="T161" fmla="*/ 867 w 867"/>
                <a:gd name="T162" fmla="*/ 962 h 9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67" h="962">
                  <a:moveTo>
                    <a:pt x="212" y="930"/>
                  </a:moveTo>
                  <a:lnTo>
                    <a:pt x="200" y="926"/>
                  </a:lnTo>
                  <a:lnTo>
                    <a:pt x="182" y="914"/>
                  </a:lnTo>
                  <a:lnTo>
                    <a:pt x="164" y="906"/>
                  </a:lnTo>
                  <a:lnTo>
                    <a:pt x="146" y="898"/>
                  </a:lnTo>
                  <a:lnTo>
                    <a:pt x="127" y="886"/>
                  </a:lnTo>
                  <a:lnTo>
                    <a:pt x="109" y="878"/>
                  </a:lnTo>
                  <a:lnTo>
                    <a:pt x="91" y="862"/>
                  </a:lnTo>
                  <a:lnTo>
                    <a:pt x="67" y="847"/>
                  </a:lnTo>
                  <a:lnTo>
                    <a:pt x="49" y="827"/>
                  </a:lnTo>
                  <a:lnTo>
                    <a:pt x="36" y="811"/>
                  </a:lnTo>
                  <a:lnTo>
                    <a:pt x="30" y="799"/>
                  </a:lnTo>
                  <a:lnTo>
                    <a:pt x="18" y="791"/>
                  </a:lnTo>
                  <a:lnTo>
                    <a:pt x="12" y="779"/>
                  </a:lnTo>
                  <a:lnTo>
                    <a:pt x="12" y="771"/>
                  </a:lnTo>
                  <a:lnTo>
                    <a:pt x="6" y="759"/>
                  </a:lnTo>
                  <a:lnTo>
                    <a:pt x="0" y="747"/>
                  </a:lnTo>
                  <a:lnTo>
                    <a:pt x="0" y="735"/>
                  </a:lnTo>
                  <a:lnTo>
                    <a:pt x="0" y="723"/>
                  </a:lnTo>
                  <a:lnTo>
                    <a:pt x="0" y="711"/>
                  </a:lnTo>
                  <a:lnTo>
                    <a:pt x="0" y="695"/>
                  </a:lnTo>
                  <a:lnTo>
                    <a:pt x="0" y="680"/>
                  </a:lnTo>
                  <a:lnTo>
                    <a:pt x="0" y="668"/>
                  </a:lnTo>
                  <a:lnTo>
                    <a:pt x="0" y="652"/>
                  </a:lnTo>
                  <a:lnTo>
                    <a:pt x="0" y="632"/>
                  </a:lnTo>
                  <a:lnTo>
                    <a:pt x="0" y="616"/>
                  </a:lnTo>
                  <a:lnTo>
                    <a:pt x="0" y="600"/>
                  </a:lnTo>
                  <a:lnTo>
                    <a:pt x="0" y="580"/>
                  </a:lnTo>
                  <a:lnTo>
                    <a:pt x="0" y="560"/>
                  </a:lnTo>
                  <a:lnTo>
                    <a:pt x="0" y="544"/>
                  </a:lnTo>
                  <a:lnTo>
                    <a:pt x="0" y="524"/>
                  </a:lnTo>
                  <a:lnTo>
                    <a:pt x="0" y="505"/>
                  </a:lnTo>
                  <a:lnTo>
                    <a:pt x="0" y="489"/>
                  </a:lnTo>
                  <a:lnTo>
                    <a:pt x="0" y="465"/>
                  </a:lnTo>
                  <a:lnTo>
                    <a:pt x="6" y="449"/>
                  </a:lnTo>
                  <a:lnTo>
                    <a:pt x="6" y="429"/>
                  </a:lnTo>
                  <a:lnTo>
                    <a:pt x="6" y="409"/>
                  </a:lnTo>
                  <a:lnTo>
                    <a:pt x="6" y="389"/>
                  </a:lnTo>
                  <a:lnTo>
                    <a:pt x="12" y="373"/>
                  </a:lnTo>
                  <a:lnTo>
                    <a:pt x="12" y="353"/>
                  </a:lnTo>
                  <a:lnTo>
                    <a:pt x="18" y="338"/>
                  </a:lnTo>
                  <a:lnTo>
                    <a:pt x="18" y="322"/>
                  </a:lnTo>
                  <a:lnTo>
                    <a:pt x="24" y="302"/>
                  </a:lnTo>
                  <a:lnTo>
                    <a:pt x="24" y="286"/>
                  </a:lnTo>
                  <a:lnTo>
                    <a:pt x="30" y="270"/>
                  </a:lnTo>
                  <a:lnTo>
                    <a:pt x="36" y="254"/>
                  </a:lnTo>
                  <a:lnTo>
                    <a:pt x="43" y="242"/>
                  </a:lnTo>
                  <a:lnTo>
                    <a:pt x="43" y="226"/>
                  </a:lnTo>
                  <a:lnTo>
                    <a:pt x="49" y="214"/>
                  </a:lnTo>
                  <a:lnTo>
                    <a:pt x="55" y="202"/>
                  </a:lnTo>
                  <a:lnTo>
                    <a:pt x="67" y="194"/>
                  </a:lnTo>
                  <a:lnTo>
                    <a:pt x="67" y="182"/>
                  </a:lnTo>
                  <a:lnTo>
                    <a:pt x="73" y="171"/>
                  </a:lnTo>
                  <a:lnTo>
                    <a:pt x="85" y="163"/>
                  </a:lnTo>
                  <a:lnTo>
                    <a:pt x="91" y="151"/>
                  </a:lnTo>
                  <a:lnTo>
                    <a:pt x="103" y="135"/>
                  </a:lnTo>
                  <a:lnTo>
                    <a:pt x="127" y="115"/>
                  </a:lnTo>
                  <a:lnTo>
                    <a:pt x="146" y="99"/>
                  </a:lnTo>
                  <a:lnTo>
                    <a:pt x="164" y="83"/>
                  </a:lnTo>
                  <a:lnTo>
                    <a:pt x="188" y="67"/>
                  </a:lnTo>
                  <a:lnTo>
                    <a:pt x="212" y="55"/>
                  </a:lnTo>
                  <a:lnTo>
                    <a:pt x="243" y="39"/>
                  </a:lnTo>
                  <a:lnTo>
                    <a:pt x="267" y="31"/>
                  </a:lnTo>
                  <a:lnTo>
                    <a:pt x="291" y="19"/>
                  </a:lnTo>
                  <a:lnTo>
                    <a:pt x="321" y="15"/>
                  </a:lnTo>
                  <a:lnTo>
                    <a:pt x="352" y="8"/>
                  </a:lnTo>
                  <a:lnTo>
                    <a:pt x="382" y="4"/>
                  </a:lnTo>
                  <a:lnTo>
                    <a:pt x="394" y="0"/>
                  </a:lnTo>
                  <a:lnTo>
                    <a:pt x="412" y="0"/>
                  </a:lnTo>
                  <a:lnTo>
                    <a:pt x="431" y="0"/>
                  </a:lnTo>
                  <a:lnTo>
                    <a:pt x="443" y="0"/>
                  </a:lnTo>
                  <a:lnTo>
                    <a:pt x="461" y="0"/>
                  </a:lnTo>
                  <a:lnTo>
                    <a:pt x="479" y="0"/>
                  </a:lnTo>
                  <a:lnTo>
                    <a:pt x="491" y="0"/>
                  </a:lnTo>
                  <a:lnTo>
                    <a:pt x="509" y="0"/>
                  </a:lnTo>
                  <a:lnTo>
                    <a:pt x="522" y="0"/>
                  </a:lnTo>
                  <a:lnTo>
                    <a:pt x="540" y="4"/>
                  </a:lnTo>
                  <a:lnTo>
                    <a:pt x="552" y="4"/>
                  </a:lnTo>
                  <a:lnTo>
                    <a:pt x="570" y="8"/>
                  </a:lnTo>
                  <a:lnTo>
                    <a:pt x="600" y="12"/>
                  </a:lnTo>
                  <a:lnTo>
                    <a:pt x="625" y="19"/>
                  </a:lnTo>
                  <a:lnTo>
                    <a:pt x="655" y="27"/>
                  </a:lnTo>
                  <a:lnTo>
                    <a:pt x="685" y="39"/>
                  </a:lnTo>
                  <a:lnTo>
                    <a:pt x="709" y="47"/>
                  </a:lnTo>
                  <a:lnTo>
                    <a:pt x="734" y="63"/>
                  </a:lnTo>
                  <a:lnTo>
                    <a:pt x="758" y="71"/>
                  </a:lnTo>
                  <a:lnTo>
                    <a:pt x="776" y="91"/>
                  </a:lnTo>
                  <a:lnTo>
                    <a:pt x="794" y="103"/>
                  </a:lnTo>
                  <a:lnTo>
                    <a:pt x="813" y="123"/>
                  </a:lnTo>
                  <a:lnTo>
                    <a:pt x="825" y="139"/>
                  </a:lnTo>
                  <a:lnTo>
                    <a:pt x="837" y="159"/>
                  </a:lnTo>
                  <a:lnTo>
                    <a:pt x="843" y="167"/>
                  </a:lnTo>
                  <a:lnTo>
                    <a:pt x="849" y="171"/>
                  </a:lnTo>
                  <a:lnTo>
                    <a:pt x="855" y="182"/>
                  </a:lnTo>
                  <a:lnTo>
                    <a:pt x="861" y="194"/>
                  </a:lnTo>
                  <a:lnTo>
                    <a:pt x="867" y="206"/>
                  </a:lnTo>
                  <a:lnTo>
                    <a:pt x="867" y="222"/>
                  </a:lnTo>
                  <a:lnTo>
                    <a:pt x="867" y="242"/>
                  </a:lnTo>
                  <a:lnTo>
                    <a:pt x="867" y="246"/>
                  </a:lnTo>
                  <a:lnTo>
                    <a:pt x="867" y="258"/>
                  </a:lnTo>
                  <a:lnTo>
                    <a:pt x="867" y="262"/>
                  </a:lnTo>
                  <a:lnTo>
                    <a:pt x="867" y="274"/>
                  </a:lnTo>
                  <a:lnTo>
                    <a:pt x="867" y="286"/>
                  </a:lnTo>
                  <a:lnTo>
                    <a:pt x="867" y="298"/>
                  </a:lnTo>
                  <a:lnTo>
                    <a:pt x="861" y="314"/>
                  </a:lnTo>
                  <a:lnTo>
                    <a:pt x="861" y="330"/>
                  </a:lnTo>
                  <a:lnTo>
                    <a:pt x="861" y="346"/>
                  </a:lnTo>
                  <a:lnTo>
                    <a:pt x="861" y="361"/>
                  </a:lnTo>
                  <a:lnTo>
                    <a:pt x="861" y="381"/>
                  </a:lnTo>
                  <a:lnTo>
                    <a:pt x="861" y="401"/>
                  </a:lnTo>
                  <a:lnTo>
                    <a:pt x="861" y="413"/>
                  </a:lnTo>
                  <a:lnTo>
                    <a:pt x="861" y="425"/>
                  </a:lnTo>
                  <a:lnTo>
                    <a:pt x="861" y="433"/>
                  </a:lnTo>
                  <a:lnTo>
                    <a:pt x="861" y="445"/>
                  </a:lnTo>
                  <a:lnTo>
                    <a:pt x="861" y="457"/>
                  </a:lnTo>
                  <a:lnTo>
                    <a:pt x="861" y="465"/>
                  </a:lnTo>
                  <a:lnTo>
                    <a:pt x="855" y="477"/>
                  </a:lnTo>
                  <a:lnTo>
                    <a:pt x="855" y="489"/>
                  </a:lnTo>
                  <a:lnTo>
                    <a:pt x="855" y="501"/>
                  </a:lnTo>
                  <a:lnTo>
                    <a:pt x="855" y="513"/>
                  </a:lnTo>
                  <a:lnTo>
                    <a:pt x="849" y="524"/>
                  </a:lnTo>
                  <a:lnTo>
                    <a:pt x="849" y="532"/>
                  </a:lnTo>
                  <a:lnTo>
                    <a:pt x="849" y="544"/>
                  </a:lnTo>
                  <a:lnTo>
                    <a:pt x="849" y="556"/>
                  </a:lnTo>
                  <a:lnTo>
                    <a:pt x="843" y="568"/>
                  </a:lnTo>
                  <a:lnTo>
                    <a:pt x="843" y="580"/>
                  </a:lnTo>
                  <a:lnTo>
                    <a:pt x="843" y="588"/>
                  </a:lnTo>
                  <a:lnTo>
                    <a:pt x="843" y="604"/>
                  </a:lnTo>
                  <a:lnTo>
                    <a:pt x="843" y="616"/>
                  </a:lnTo>
                  <a:lnTo>
                    <a:pt x="843" y="628"/>
                  </a:lnTo>
                  <a:lnTo>
                    <a:pt x="837" y="640"/>
                  </a:lnTo>
                  <a:lnTo>
                    <a:pt x="837" y="652"/>
                  </a:lnTo>
                  <a:lnTo>
                    <a:pt x="831" y="660"/>
                  </a:lnTo>
                  <a:lnTo>
                    <a:pt x="831" y="672"/>
                  </a:lnTo>
                  <a:lnTo>
                    <a:pt x="831" y="684"/>
                  </a:lnTo>
                  <a:lnTo>
                    <a:pt x="825" y="695"/>
                  </a:lnTo>
                  <a:lnTo>
                    <a:pt x="825" y="707"/>
                  </a:lnTo>
                  <a:lnTo>
                    <a:pt x="825" y="715"/>
                  </a:lnTo>
                  <a:lnTo>
                    <a:pt x="819" y="727"/>
                  </a:lnTo>
                  <a:lnTo>
                    <a:pt x="819" y="739"/>
                  </a:lnTo>
                  <a:lnTo>
                    <a:pt x="819" y="747"/>
                  </a:lnTo>
                  <a:lnTo>
                    <a:pt x="819" y="759"/>
                  </a:lnTo>
                  <a:lnTo>
                    <a:pt x="813" y="775"/>
                  </a:lnTo>
                  <a:lnTo>
                    <a:pt x="806" y="799"/>
                  </a:lnTo>
                  <a:lnTo>
                    <a:pt x="800" y="803"/>
                  </a:lnTo>
                  <a:lnTo>
                    <a:pt x="794" y="819"/>
                  </a:lnTo>
                  <a:lnTo>
                    <a:pt x="782" y="827"/>
                  </a:lnTo>
                  <a:lnTo>
                    <a:pt x="770" y="839"/>
                  </a:lnTo>
                  <a:lnTo>
                    <a:pt x="758" y="851"/>
                  </a:lnTo>
                  <a:lnTo>
                    <a:pt x="746" y="866"/>
                  </a:lnTo>
                  <a:lnTo>
                    <a:pt x="728" y="878"/>
                  </a:lnTo>
                  <a:lnTo>
                    <a:pt x="709" y="894"/>
                  </a:lnTo>
                  <a:lnTo>
                    <a:pt x="685" y="906"/>
                  </a:lnTo>
                  <a:lnTo>
                    <a:pt x="661" y="922"/>
                  </a:lnTo>
                  <a:lnTo>
                    <a:pt x="631" y="934"/>
                  </a:lnTo>
                  <a:lnTo>
                    <a:pt x="606" y="942"/>
                  </a:lnTo>
                  <a:lnTo>
                    <a:pt x="588" y="946"/>
                  </a:lnTo>
                  <a:lnTo>
                    <a:pt x="570" y="954"/>
                  </a:lnTo>
                  <a:lnTo>
                    <a:pt x="552" y="958"/>
                  </a:lnTo>
                  <a:lnTo>
                    <a:pt x="534" y="962"/>
                  </a:lnTo>
                  <a:lnTo>
                    <a:pt x="497" y="918"/>
                  </a:lnTo>
                  <a:lnTo>
                    <a:pt x="503" y="918"/>
                  </a:lnTo>
                  <a:lnTo>
                    <a:pt x="528" y="910"/>
                  </a:lnTo>
                  <a:lnTo>
                    <a:pt x="534" y="906"/>
                  </a:lnTo>
                  <a:lnTo>
                    <a:pt x="552" y="902"/>
                  </a:lnTo>
                  <a:lnTo>
                    <a:pt x="576" y="894"/>
                  </a:lnTo>
                  <a:lnTo>
                    <a:pt x="594" y="890"/>
                  </a:lnTo>
                  <a:lnTo>
                    <a:pt x="612" y="878"/>
                  </a:lnTo>
                  <a:lnTo>
                    <a:pt x="631" y="870"/>
                  </a:lnTo>
                  <a:lnTo>
                    <a:pt x="655" y="858"/>
                  </a:lnTo>
                  <a:lnTo>
                    <a:pt x="673" y="847"/>
                  </a:lnTo>
                  <a:lnTo>
                    <a:pt x="697" y="831"/>
                  </a:lnTo>
                  <a:lnTo>
                    <a:pt x="716" y="811"/>
                  </a:lnTo>
                  <a:lnTo>
                    <a:pt x="734" y="795"/>
                  </a:lnTo>
                  <a:lnTo>
                    <a:pt x="752" y="775"/>
                  </a:lnTo>
                  <a:lnTo>
                    <a:pt x="752" y="763"/>
                  </a:lnTo>
                  <a:lnTo>
                    <a:pt x="764" y="747"/>
                  </a:lnTo>
                  <a:lnTo>
                    <a:pt x="764" y="735"/>
                  </a:lnTo>
                  <a:lnTo>
                    <a:pt x="770" y="719"/>
                  </a:lnTo>
                  <a:lnTo>
                    <a:pt x="776" y="703"/>
                  </a:lnTo>
                  <a:lnTo>
                    <a:pt x="782" y="684"/>
                  </a:lnTo>
                  <a:lnTo>
                    <a:pt x="788" y="668"/>
                  </a:lnTo>
                  <a:lnTo>
                    <a:pt x="794" y="648"/>
                  </a:lnTo>
                  <a:lnTo>
                    <a:pt x="794" y="636"/>
                  </a:lnTo>
                  <a:lnTo>
                    <a:pt x="800" y="628"/>
                  </a:lnTo>
                  <a:lnTo>
                    <a:pt x="800" y="616"/>
                  </a:lnTo>
                  <a:lnTo>
                    <a:pt x="800" y="608"/>
                  </a:lnTo>
                  <a:lnTo>
                    <a:pt x="800" y="596"/>
                  </a:lnTo>
                  <a:lnTo>
                    <a:pt x="806" y="584"/>
                  </a:lnTo>
                  <a:lnTo>
                    <a:pt x="806" y="572"/>
                  </a:lnTo>
                  <a:lnTo>
                    <a:pt x="813" y="564"/>
                  </a:lnTo>
                  <a:lnTo>
                    <a:pt x="813" y="552"/>
                  </a:lnTo>
                  <a:lnTo>
                    <a:pt x="813" y="540"/>
                  </a:lnTo>
                  <a:lnTo>
                    <a:pt x="813" y="528"/>
                  </a:lnTo>
                  <a:lnTo>
                    <a:pt x="813" y="520"/>
                  </a:lnTo>
                  <a:lnTo>
                    <a:pt x="813" y="509"/>
                  </a:lnTo>
                  <a:lnTo>
                    <a:pt x="819" y="497"/>
                  </a:lnTo>
                  <a:lnTo>
                    <a:pt x="819" y="485"/>
                  </a:lnTo>
                  <a:lnTo>
                    <a:pt x="819" y="477"/>
                  </a:lnTo>
                  <a:lnTo>
                    <a:pt x="819" y="461"/>
                  </a:lnTo>
                  <a:lnTo>
                    <a:pt x="819" y="453"/>
                  </a:lnTo>
                  <a:lnTo>
                    <a:pt x="819" y="441"/>
                  </a:lnTo>
                  <a:lnTo>
                    <a:pt x="819" y="429"/>
                  </a:lnTo>
                  <a:lnTo>
                    <a:pt x="819" y="417"/>
                  </a:lnTo>
                  <a:lnTo>
                    <a:pt x="819" y="405"/>
                  </a:lnTo>
                  <a:lnTo>
                    <a:pt x="819" y="397"/>
                  </a:lnTo>
                  <a:lnTo>
                    <a:pt x="819" y="385"/>
                  </a:lnTo>
                  <a:lnTo>
                    <a:pt x="813" y="373"/>
                  </a:lnTo>
                  <a:lnTo>
                    <a:pt x="813" y="361"/>
                  </a:lnTo>
                  <a:lnTo>
                    <a:pt x="813" y="349"/>
                  </a:lnTo>
                  <a:lnTo>
                    <a:pt x="813" y="338"/>
                  </a:lnTo>
                  <a:lnTo>
                    <a:pt x="806" y="330"/>
                  </a:lnTo>
                  <a:lnTo>
                    <a:pt x="806" y="318"/>
                  </a:lnTo>
                  <a:lnTo>
                    <a:pt x="806" y="306"/>
                  </a:lnTo>
                  <a:lnTo>
                    <a:pt x="806" y="298"/>
                  </a:lnTo>
                  <a:lnTo>
                    <a:pt x="800" y="286"/>
                  </a:lnTo>
                  <a:lnTo>
                    <a:pt x="794" y="274"/>
                  </a:lnTo>
                  <a:lnTo>
                    <a:pt x="794" y="266"/>
                  </a:lnTo>
                  <a:lnTo>
                    <a:pt x="788" y="258"/>
                  </a:lnTo>
                  <a:lnTo>
                    <a:pt x="782" y="238"/>
                  </a:lnTo>
                  <a:lnTo>
                    <a:pt x="776" y="222"/>
                  </a:lnTo>
                  <a:lnTo>
                    <a:pt x="764" y="202"/>
                  </a:lnTo>
                  <a:lnTo>
                    <a:pt x="758" y="190"/>
                  </a:lnTo>
                  <a:lnTo>
                    <a:pt x="746" y="175"/>
                  </a:lnTo>
                  <a:lnTo>
                    <a:pt x="734" y="163"/>
                  </a:lnTo>
                  <a:lnTo>
                    <a:pt x="722" y="151"/>
                  </a:lnTo>
                  <a:lnTo>
                    <a:pt x="703" y="139"/>
                  </a:lnTo>
                  <a:lnTo>
                    <a:pt x="691" y="127"/>
                  </a:lnTo>
                  <a:lnTo>
                    <a:pt x="673" y="119"/>
                  </a:lnTo>
                  <a:lnTo>
                    <a:pt x="661" y="107"/>
                  </a:lnTo>
                  <a:lnTo>
                    <a:pt x="643" y="103"/>
                  </a:lnTo>
                  <a:lnTo>
                    <a:pt x="625" y="95"/>
                  </a:lnTo>
                  <a:lnTo>
                    <a:pt x="612" y="91"/>
                  </a:lnTo>
                  <a:lnTo>
                    <a:pt x="594" y="83"/>
                  </a:lnTo>
                  <a:lnTo>
                    <a:pt x="576" y="79"/>
                  </a:lnTo>
                  <a:lnTo>
                    <a:pt x="558" y="75"/>
                  </a:lnTo>
                  <a:lnTo>
                    <a:pt x="540" y="75"/>
                  </a:lnTo>
                  <a:lnTo>
                    <a:pt x="528" y="71"/>
                  </a:lnTo>
                  <a:lnTo>
                    <a:pt x="509" y="71"/>
                  </a:lnTo>
                  <a:lnTo>
                    <a:pt x="491" y="71"/>
                  </a:lnTo>
                  <a:lnTo>
                    <a:pt x="473" y="71"/>
                  </a:lnTo>
                  <a:lnTo>
                    <a:pt x="455" y="71"/>
                  </a:lnTo>
                  <a:lnTo>
                    <a:pt x="437" y="75"/>
                  </a:lnTo>
                  <a:lnTo>
                    <a:pt x="418" y="75"/>
                  </a:lnTo>
                  <a:lnTo>
                    <a:pt x="400" y="79"/>
                  </a:lnTo>
                  <a:lnTo>
                    <a:pt x="388" y="83"/>
                  </a:lnTo>
                  <a:lnTo>
                    <a:pt x="370" y="91"/>
                  </a:lnTo>
                  <a:lnTo>
                    <a:pt x="352" y="95"/>
                  </a:lnTo>
                  <a:lnTo>
                    <a:pt x="334" y="103"/>
                  </a:lnTo>
                  <a:lnTo>
                    <a:pt x="321" y="107"/>
                  </a:lnTo>
                  <a:lnTo>
                    <a:pt x="303" y="115"/>
                  </a:lnTo>
                  <a:lnTo>
                    <a:pt x="285" y="123"/>
                  </a:lnTo>
                  <a:lnTo>
                    <a:pt x="273" y="131"/>
                  </a:lnTo>
                  <a:lnTo>
                    <a:pt x="255" y="139"/>
                  </a:lnTo>
                  <a:lnTo>
                    <a:pt x="243" y="147"/>
                  </a:lnTo>
                  <a:lnTo>
                    <a:pt x="230" y="159"/>
                  </a:lnTo>
                  <a:lnTo>
                    <a:pt x="218" y="171"/>
                  </a:lnTo>
                  <a:lnTo>
                    <a:pt x="206" y="179"/>
                  </a:lnTo>
                  <a:lnTo>
                    <a:pt x="194" y="194"/>
                  </a:lnTo>
                  <a:lnTo>
                    <a:pt x="182" y="206"/>
                  </a:lnTo>
                  <a:lnTo>
                    <a:pt x="170" y="226"/>
                  </a:lnTo>
                  <a:lnTo>
                    <a:pt x="158" y="242"/>
                  </a:lnTo>
                  <a:lnTo>
                    <a:pt x="152" y="258"/>
                  </a:lnTo>
                  <a:lnTo>
                    <a:pt x="146" y="266"/>
                  </a:lnTo>
                  <a:lnTo>
                    <a:pt x="146" y="278"/>
                  </a:lnTo>
                  <a:lnTo>
                    <a:pt x="140" y="290"/>
                  </a:lnTo>
                  <a:lnTo>
                    <a:pt x="140" y="298"/>
                  </a:lnTo>
                  <a:lnTo>
                    <a:pt x="133" y="310"/>
                  </a:lnTo>
                  <a:lnTo>
                    <a:pt x="127" y="318"/>
                  </a:lnTo>
                  <a:lnTo>
                    <a:pt x="121" y="330"/>
                  </a:lnTo>
                  <a:lnTo>
                    <a:pt x="121" y="342"/>
                  </a:lnTo>
                  <a:lnTo>
                    <a:pt x="115" y="353"/>
                  </a:lnTo>
                  <a:lnTo>
                    <a:pt x="115" y="361"/>
                  </a:lnTo>
                  <a:lnTo>
                    <a:pt x="109" y="373"/>
                  </a:lnTo>
                  <a:lnTo>
                    <a:pt x="109" y="385"/>
                  </a:lnTo>
                  <a:lnTo>
                    <a:pt x="109" y="397"/>
                  </a:lnTo>
                  <a:lnTo>
                    <a:pt x="103" y="409"/>
                  </a:lnTo>
                  <a:lnTo>
                    <a:pt x="103" y="421"/>
                  </a:lnTo>
                  <a:lnTo>
                    <a:pt x="103" y="433"/>
                  </a:lnTo>
                  <a:lnTo>
                    <a:pt x="103" y="445"/>
                  </a:lnTo>
                  <a:lnTo>
                    <a:pt x="103" y="457"/>
                  </a:lnTo>
                  <a:lnTo>
                    <a:pt x="103" y="469"/>
                  </a:lnTo>
                  <a:lnTo>
                    <a:pt x="103" y="485"/>
                  </a:lnTo>
                  <a:lnTo>
                    <a:pt x="97" y="493"/>
                  </a:lnTo>
                  <a:lnTo>
                    <a:pt x="97" y="505"/>
                  </a:lnTo>
                  <a:lnTo>
                    <a:pt x="97" y="520"/>
                  </a:lnTo>
                  <a:lnTo>
                    <a:pt x="97" y="532"/>
                  </a:lnTo>
                  <a:lnTo>
                    <a:pt x="97" y="544"/>
                  </a:lnTo>
                  <a:lnTo>
                    <a:pt x="97" y="552"/>
                  </a:lnTo>
                  <a:lnTo>
                    <a:pt x="97" y="568"/>
                  </a:lnTo>
                  <a:lnTo>
                    <a:pt x="103" y="580"/>
                  </a:lnTo>
                  <a:lnTo>
                    <a:pt x="103" y="592"/>
                  </a:lnTo>
                  <a:lnTo>
                    <a:pt x="103" y="604"/>
                  </a:lnTo>
                  <a:lnTo>
                    <a:pt x="109" y="616"/>
                  </a:lnTo>
                  <a:lnTo>
                    <a:pt x="109" y="628"/>
                  </a:lnTo>
                  <a:lnTo>
                    <a:pt x="109" y="640"/>
                  </a:lnTo>
                  <a:lnTo>
                    <a:pt x="115" y="652"/>
                  </a:lnTo>
                  <a:lnTo>
                    <a:pt x="115" y="660"/>
                  </a:lnTo>
                  <a:lnTo>
                    <a:pt x="121" y="676"/>
                  </a:lnTo>
                  <a:lnTo>
                    <a:pt x="121" y="684"/>
                  </a:lnTo>
                  <a:lnTo>
                    <a:pt x="127" y="695"/>
                  </a:lnTo>
                  <a:lnTo>
                    <a:pt x="133" y="707"/>
                  </a:lnTo>
                  <a:lnTo>
                    <a:pt x="140" y="715"/>
                  </a:lnTo>
                  <a:lnTo>
                    <a:pt x="140" y="727"/>
                  </a:lnTo>
                  <a:lnTo>
                    <a:pt x="146" y="739"/>
                  </a:lnTo>
                  <a:lnTo>
                    <a:pt x="146" y="747"/>
                  </a:lnTo>
                  <a:lnTo>
                    <a:pt x="158" y="759"/>
                  </a:lnTo>
                  <a:lnTo>
                    <a:pt x="170" y="775"/>
                  </a:lnTo>
                  <a:lnTo>
                    <a:pt x="182" y="795"/>
                  </a:lnTo>
                  <a:lnTo>
                    <a:pt x="194" y="811"/>
                  </a:lnTo>
                  <a:lnTo>
                    <a:pt x="212" y="831"/>
                  </a:lnTo>
                  <a:lnTo>
                    <a:pt x="224" y="835"/>
                  </a:lnTo>
                  <a:lnTo>
                    <a:pt x="230" y="843"/>
                  </a:lnTo>
                  <a:lnTo>
                    <a:pt x="249" y="851"/>
                  </a:lnTo>
                  <a:lnTo>
                    <a:pt x="267" y="862"/>
                  </a:lnTo>
                  <a:lnTo>
                    <a:pt x="291" y="874"/>
                  </a:lnTo>
                  <a:lnTo>
                    <a:pt x="303" y="878"/>
                  </a:lnTo>
                  <a:lnTo>
                    <a:pt x="315" y="886"/>
                  </a:lnTo>
                  <a:lnTo>
                    <a:pt x="334" y="894"/>
                  </a:lnTo>
                  <a:lnTo>
                    <a:pt x="352" y="902"/>
                  </a:lnTo>
                  <a:lnTo>
                    <a:pt x="212" y="93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4" name="Freeform 59"/>
            <p:cNvSpPr>
              <a:spLocks/>
            </p:cNvSpPr>
            <p:nvPr/>
          </p:nvSpPr>
          <p:spPr bwMode="auto">
            <a:xfrm>
              <a:off x="6953250" y="669925"/>
              <a:ext cx="587375" cy="271463"/>
            </a:xfrm>
            <a:custGeom>
              <a:avLst/>
              <a:gdLst>
                <a:gd name="T0" fmla="*/ 0 w 370"/>
                <a:gd name="T1" fmla="*/ 360383772 h 171"/>
                <a:gd name="T2" fmla="*/ 30241877 w 370"/>
                <a:gd name="T3" fmla="*/ 100806424 h 171"/>
                <a:gd name="T4" fmla="*/ 45362810 w 370"/>
                <a:gd name="T5" fmla="*/ 90725785 h 171"/>
                <a:gd name="T6" fmla="*/ 105846577 w 370"/>
                <a:gd name="T7" fmla="*/ 70564505 h 171"/>
                <a:gd name="T8" fmla="*/ 138607804 w 370"/>
                <a:gd name="T9" fmla="*/ 60483865 h 171"/>
                <a:gd name="T10" fmla="*/ 183972189 w 370"/>
                <a:gd name="T11" fmla="*/ 50403212 h 171"/>
                <a:gd name="T12" fmla="*/ 229335036 w 370"/>
                <a:gd name="T13" fmla="*/ 30241932 h 171"/>
                <a:gd name="T14" fmla="*/ 289817179 w 370"/>
                <a:gd name="T15" fmla="*/ 20161286 h 171"/>
                <a:gd name="T16" fmla="*/ 352821858 w 370"/>
                <a:gd name="T17" fmla="*/ 10080643 h 171"/>
                <a:gd name="T18" fmla="*/ 413305588 w 370"/>
                <a:gd name="T19" fmla="*/ 10080643 h 171"/>
                <a:gd name="T20" fmla="*/ 458668485 w 370"/>
                <a:gd name="T21" fmla="*/ 0 h 171"/>
                <a:gd name="T22" fmla="*/ 488910350 w 370"/>
                <a:gd name="T23" fmla="*/ 0 h 171"/>
                <a:gd name="T24" fmla="*/ 534273147 w 370"/>
                <a:gd name="T25" fmla="*/ 10080643 h 171"/>
                <a:gd name="T26" fmla="*/ 579635945 w 370"/>
                <a:gd name="T27" fmla="*/ 10080643 h 171"/>
                <a:gd name="T28" fmla="*/ 612397171 w 370"/>
                <a:gd name="T29" fmla="*/ 10080643 h 171"/>
                <a:gd name="T30" fmla="*/ 657761556 w 370"/>
                <a:gd name="T31" fmla="*/ 20161286 h 171"/>
                <a:gd name="T32" fmla="*/ 703124354 w 370"/>
                <a:gd name="T33" fmla="*/ 30241932 h 171"/>
                <a:gd name="T34" fmla="*/ 733366219 w 370"/>
                <a:gd name="T35" fmla="*/ 40322572 h 171"/>
                <a:gd name="T36" fmla="*/ 778729017 w 370"/>
                <a:gd name="T37" fmla="*/ 50403212 h 171"/>
                <a:gd name="T38" fmla="*/ 841732307 w 370"/>
                <a:gd name="T39" fmla="*/ 70564505 h 171"/>
                <a:gd name="T40" fmla="*/ 887095104 w 370"/>
                <a:gd name="T41" fmla="*/ 80645145 h 171"/>
                <a:gd name="T42" fmla="*/ 932457902 w 370"/>
                <a:gd name="T43" fmla="*/ 100806424 h 171"/>
                <a:gd name="T44" fmla="*/ 917336969 w 370"/>
                <a:gd name="T45" fmla="*/ 430948351 h 171"/>
                <a:gd name="T46" fmla="*/ 808970882 w 370"/>
                <a:gd name="T47" fmla="*/ 380545052 h 171"/>
                <a:gd name="T48" fmla="*/ 748487151 w 370"/>
                <a:gd name="T49" fmla="*/ 151209649 h 171"/>
                <a:gd name="T50" fmla="*/ 733366219 w 370"/>
                <a:gd name="T51" fmla="*/ 141129009 h 171"/>
                <a:gd name="T52" fmla="*/ 703124354 w 370"/>
                <a:gd name="T53" fmla="*/ 131048369 h 171"/>
                <a:gd name="T54" fmla="*/ 627518104 w 370"/>
                <a:gd name="T55" fmla="*/ 120967729 h 171"/>
                <a:gd name="T56" fmla="*/ 564515012 w 370"/>
                <a:gd name="T57" fmla="*/ 110887089 h 171"/>
                <a:gd name="T58" fmla="*/ 519152215 w 370"/>
                <a:gd name="T59" fmla="*/ 100806424 h 171"/>
                <a:gd name="T60" fmla="*/ 488910350 w 370"/>
                <a:gd name="T61" fmla="*/ 100806424 h 171"/>
                <a:gd name="T62" fmla="*/ 443547552 w 370"/>
                <a:gd name="T63" fmla="*/ 100806424 h 171"/>
                <a:gd name="T64" fmla="*/ 398184655 w 370"/>
                <a:gd name="T65" fmla="*/ 110887089 h 171"/>
                <a:gd name="T66" fmla="*/ 335181564 w 370"/>
                <a:gd name="T67" fmla="*/ 120967729 h 171"/>
                <a:gd name="T68" fmla="*/ 289817179 w 370"/>
                <a:gd name="T69" fmla="*/ 161290289 h 171"/>
                <a:gd name="T70" fmla="*/ 259575314 w 370"/>
                <a:gd name="T71" fmla="*/ 332661218 h 171"/>
                <a:gd name="T72" fmla="*/ 0 w 370"/>
                <a:gd name="T73" fmla="*/ 360383772 h 171"/>
                <a:gd name="T74" fmla="*/ 0 w 370"/>
                <a:gd name="T75" fmla="*/ 360383772 h 17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70"/>
                <a:gd name="T115" fmla="*/ 0 h 171"/>
                <a:gd name="T116" fmla="*/ 370 w 370"/>
                <a:gd name="T117" fmla="*/ 171 h 17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70" h="171">
                  <a:moveTo>
                    <a:pt x="0" y="143"/>
                  </a:moveTo>
                  <a:lnTo>
                    <a:pt x="12" y="40"/>
                  </a:lnTo>
                  <a:lnTo>
                    <a:pt x="18" y="36"/>
                  </a:lnTo>
                  <a:lnTo>
                    <a:pt x="42" y="28"/>
                  </a:lnTo>
                  <a:lnTo>
                    <a:pt x="55" y="24"/>
                  </a:lnTo>
                  <a:lnTo>
                    <a:pt x="73" y="20"/>
                  </a:lnTo>
                  <a:lnTo>
                    <a:pt x="91" y="12"/>
                  </a:lnTo>
                  <a:lnTo>
                    <a:pt x="115" y="8"/>
                  </a:lnTo>
                  <a:lnTo>
                    <a:pt x="140" y="4"/>
                  </a:lnTo>
                  <a:lnTo>
                    <a:pt x="164" y="4"/>
                  </a:lnTo>
                  <a:lnTo>
                    <a:pt x="182" y="0"/>
                  </a:lnTo>
                  <a:lnTo>
                    <a:pt x="194" y="0"/>
                  </a:lnTo>
                  <a:lnTo>
                    <a:pt x="212" y="4"/>
                  </a:lnTo>
                  <a:lnTo>
                    <a:pt x="230" y="4"/>
                  </a:lnTo>
                  <a:lnTo>
                    <a:pt x="243" y="4"/>
                  </a:lnTo>
                  <a:lnTo>
                    <a:pt x="261" y="8"/>
                  </a:lnTo>
                  <a:lnTo>
                    <a:pt x="279" y="12"/>
                  </a:lnTo>
                  <a:lnTo>
                    <a:pt x="291" y="16"/>
                  </a:lnTo>
                  <a:lnTo>
                    <a:pt x="309" y="20"/>
                  </a:lnTo>
                  <a:lnTo>
                    <a:pt x="334" y="28"/>
                  </a:lnTo>
                  <a:lnTo>
                    <a:pt x="352" y="32"/>
                  </a:lnTo>
                  <a:lnTo>
                    <a:pt x="370" y="40"/>
                  </a:lnTo>
                  <a:lnTo>
                    <a:pt x="364" y="171"/>
                  </a:lnTo>
                  <a:lnTo>
                    <a:pt x="321" y="151"/>
                  </a:lnTo>
                  <a:lnTo>
                    <a:pt x="297" y="60"/>
                  </a:lnTo>
                  <a:lnTo>
                    <a:pt x="291" y="56"/>
                  </a:lnTo>
                  <a:lnTo>
                    <a:pt x="279" y="52"/>
                  </a:lnTo>
                  <a:lnTo>
                    <a:pt x="249" y="48"/>
                  </a:lnTo>
                  <a:lnTo>
                    <a:pt x="224" y="44"/>
                  </a:lnTo>
                  <a:lnTo>
                    <a:pt x="206" y="40"/>
                  </a:lnTo>
                  <a:lnTo>
                    <a:pt x="194" y="40"/>
                  </a:lnTo>
                  <a:lnTo>
                    <a:pt x="176" y="40"/>
                  </a:lnTo>
                  <a:lnTo>
                    <a:pt x="158" y="44"/>
                  </a:lnTo>
                  <a:lnTo>
                    <a:pt x="133" y="48"/>
                  </a:lnTo>
                  <a:lnTo>
                    <a:pt x="115" y="64"/>
                  </a:lnTo>
                  <a:lnTo>
                    <a:pt x="103" y="132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5" name="Freeform 60"/>
            <p:cNvSpPr>
              <a:spLocks/>
            </p:cNvSpPr>
            <p:nvPr/>
          </p:nvSpPr>
          <p:spPr bwMode="auto">
            <a:xfrm>
              <a:off x="7453313" y="-465138"/>
              <a:ext cx="366713" cy="1028700"/>
            </a:xfrm>
            <a:custGeom>
              <a:avLst/>
              <a:gdLst>
                <a:gd name="T0" fmla="*/ 352822362 w 231"/>
                <a:gd name="T1" fmla="*/ 0 h 648"/>
                <a:gd name="T2" fmla="*/ 413306179 w 231"/>
                <a:gd name="T3" fmla="*/ 37801548 h 648"/>
                <a:gd name="T4" fmla="*/ 458669140 w 231"/>
                <a:gd name="T5" fmla="*/ 98286875 h 648"/>
                <a:gd name="T6" fmla="*/ 473790094 w 231"/>
                <a:gd name="T7" fmla="*/ 138607797 h 648"/>
                <a:gd name="T8" fmla="*/ 519152957 w 231"/>
                <a:gd name="T9" fmla="*/ 189012491 h 648"/>
                <a:gd name="T10" fmla="*/ 536794864 w 231"/>
                <a:gd name="T11" fmla="*/ 239414059 h 648"/>
                <a:gd name="T12" fmla="*/ 551915818 w 231"/>
                <a:gd name="T13" fmla="*/ 320059029 h 648"/>
                <a:gd name="T14" fmla="*/ 567036772 w 231"/>
                <a:gd name="T15" fmla="*/ 400705586 h 648"/>
                <a:gd name="T16" fmla="*/ 582157726 w 231"/>
                <a:gd name="T17" fmla="*/ 488910327 h 648"/>
                <a:gd name="T18" fmla="*/ 567036772 w 231"/>
                <a:gd name="T19" fmla="*/ 529232812 h 648"/>
                <a:gd name="T20" fmla="*/ 567036772 w 231"/>
                <a:gd name="T21" fmla="*/ 579635918 h 648"/>
                <a:gd name="T22" fmla="*/ 567036772 w 231"/>
                <a:gd name="T23" fmla="*/ 640119645 h 648"/>
                <a:gd name="T24" fmla="*/ 567036772 w 231"/>
                <a:gd name="T25" fmla="*/ 700603372 h 648"/>
                <a:gd name="T26" fmla="*/ 551915818 w 231"/>
                <a:gd name="T27" fmla="*/ 751006478 h 648"/>
                <a:gd name="T28" fmla="*/ 551915818 w 231"/>
                <a:gd name="T29" fmla="*/ 821570826 h 648"/>
                <a:gd name="T30" fmla="*/ 536794864 w 231"/>
                <a:gd name="T31" fmla="*/ 889614424 h 648"/>
                <a:gd name="T32" fmla="*/ 519152957 w 231"/>
                <a:gd name="T33" fmla="*/ 960178773 h 648"/>
                <a:gd name="T34" fmla="*/ 504032002 w 231"/>
                <a:gd name="T35" fmla="*/ 980340015 h 648"/>
                <a:gd name="T36" fmla="*/ 488911048 w 231"/>
                <a:gd name="T37" fmla="*/ 1040823742 h 648"/>
                <a:gd name="T38" fmla="*/ 458669140 w 231"/>
                <a:gd name="T39" fmla="*/ 1131549333 h 648"/>
                <a:gd name="T40" fmla="*/ 428427232 w 231"/>
                <a:gd name="T41" fmla="*/ 1181952439 h 648"/>
                <a:gd name="T42" fmla="*/ 428427232 w 231"/>
                <a:gd name="T43" fmla="*/ 1232355545 h 648"/>
                <a:gd name="T44" fmla="*/ 398185224 w 231"/>
                <a:gd name="T45" fmla="*/ 1292840860 h 648"/>
                <a:gd name="T46" fmla="*/ 367943316 w 231"/>
                <a:gd name="T47" fmla="*/ 1340723017 h 648"/>
                <a:gd name="T48" fmla="*/ 352822362 w 231"/>
                <a:gd name="T49" fmla="*/ 1401206744 h 648"/>
                <a:gd name="T50" fmla="*/ 322580454 w 231"/>
                <a:gd name="T51" fmla="*/ 1461690471 h 648"/>
                <a:gd name="T52" fmla="*/ 274698226 w 231"/>
                <a:gd name="T53" fmla="*/ 1552416062 h 648"/>
                <a:gd name="T54" fmla="*/ 229335364 w 231"/>
                <a:gd name="T55" fmla="*/ 1633061032 h 648"/>
                <a:gd name="T56" fmla="*/ 123488635 w 231"/>
                <a:gd name="T57" fmla="*/ 1471771092 h 648"/>
                <a:gd name="T58" fmla="*/ 138609589 w 231"/>
                <a:gd name="T59" fmla="*/ 1431448608 h 648"/>
                <a:gd name="T60" fmla="*/ 153730544 w 231"/>
                <a:gd name="T61" fmla="*/ 1381045502 h 648"/>
                <a:gd name="T62" fmla="*/ 153730544 w 231"/>
                <a:gd name="T63" fmla="*/ 1330642396 h 648"/>
                <a:gd name="T64" fmla="*/ 168851498 w 231"/>
                <a:gd name="T65" fmla="*/ 1272678030 h 648"/>
                <a:gd name="T66" fmla="*/ 183972452 w 231"/>
                <a:gd name="T67" fmla="*/ 1202113681 h 648"/>
                <a:gd name="T68" fmla="*/ 199093406 w 231"/>
                <a:gd name="T69" fmla="*/ 1121468712 h 648"/>
                <a:gd name="T70" fmla="*/ 214214410 w 231"/>
                <a:gd name="T71" fmla="*/ 1030743121 h 648"/>
                <a:gd name="T72" fmla="*/ 214214410 w 231"/>
                <a:gd name="T73" fmla="*/ 940017530 h 648"/>
                <a:gd name="T74" fmla="*/ 214214410 w 231"/>
                <a:gd name="T75" fmla="*/ 841732267 h 648"/>
                <a:gd name="T76" fmla="*/ 214214410 w 231"/>
                <a:gd name="T77" fmla="*/ 740925857 h 648"/>
                <a:gd name="T78" fmla="*/ 214214410 w 231"/>
                <a:gd name="T79" fmla="*/ 670361508 h 648"/>
                <a:gd name="T80" fmla="*/ 199093406 w 231"/>
                <a:gd name="T81" fmla="*/ 619958402 h 648"/>
                <a:gd name="T82" fmla="*/ 199093406 w 231"/>
                <a:gd name="T83" fmla="*/ 539313433 h 648"/>
                <a:gd name="T84" fmla="*/ 183972452 w 231"/>
                <a:gd name="T85" fmla="*/ 441026582 h 648"/>
                <a:gd name="T86" fmla="*/ 138609589 w 231"/>
                <a:gd name="T87" fmla="*/ 350302480 h 648"/>
                <a:gd name="T88" fmla="*/ 0 w 231"/>
                <a:gd name="T89" fmla="*/ 37801548 h 6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1"/>
                <a:gd name="T136" fmla="*/ 0 h 648"/>
                <a:gd name="T137" fmla="*/ 231 w 231"/>
                <a:gd name="T138" fmla="*/ 648 h 6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1" h="648">
                  <a:moveTo>
                    <a:pt x="0" y="15"/>
                  </a:moveTo>
                  <a:lnTo>
                    <a:pt x="140" y="0"/>
                  </a:lnTo>
                  <a:lnTo>
                    <a:pt x="146" y="0"/>
                  </a:lnTo>
                  <a:lnTo>
                    <a:pt x="164" y="15"/>
                  </a:lnTo>
                  <a:lnTo>
                    <a:pt x="170" y="23"/>
                  </a:lnTo>
                  <a:lnTo>
                    <a:pt x="182" y="39"/>
                  </a:lnTo>
                  <a:lnTo>
                    <a:pt x="182" y="43"/>
                  </a:lnTo>
                  <a:lnTo>
                    <a:pt x="188" y="55"/>
                  </a:lnTo>
                  <a:lnTo>
                    <a:pt x="194" y="67"/>
                  </a:lnTo>
                  <a:lnTo>
                    <a:pt x="206" y="75"/>
                  </a:lnTo>
                  <a:lnTo>
                    <a:pt x="206" y="87"/>
                  </a:lnTo>
                  <a:lnTo>
                    <a:pt x="213" y="95"/>
                  </a:lnTo>
                  <a:lnTo>
                    <a:pt x="219" y="111"/>
                  </a:lnTo>
                  <a:lnTo>
                    <a:pt x="219" y="127"/>
                  </a:lnTo>
                  <a:lnTo>
                    <a:pt x="225" y="139"/>
                  </a:lnTo>
                  <a:lnTo>
                    <a:pt x="225" y="159"/>
                  </a:lnTo>
                  <a:lnTo>
                    <a:pt x="225" y="175"/>
                  </a:lnTo>
                  <a:lnTo>
                    <a:pt x="231" y="194"/>
                  </a:lnTo>
                  <a:lnTo>
                    <a:pt x="225" y="198"/>
                  </a:lnTo>
                  <a:lnTo>
                    <a:pt x="225" y="210"/>
                  </a:lnTo>
                  <a:lnTo>
                    <a:pt x="225" y="222"/>
                  </a:lnTo>
                  <a:lnTo>
                    <a:pt x="225" y="230"/>
                  </a:lnTo>
                  <a:lnTo>
                    <a:pt x="225" y="242"/>
                  </a:lnTo>
                  <a:lnTo>
                    <a:pt x="225" y="254"/>
                  </a:lnTo>
                  <a:lnTo>
                    <a:pt x="225" y="262"/>
                  </a:lnTo>
                  <a:lnTo>
                    <a:pt x="225" y="278"/>
                  </a:lnTo>
                  <a:lnTo>
                    <a:pt x="219" y="290"/>
                  </a:lnTo>
                  <a:lnTo>
                    <a:pt x="219" y="298"/>
                  </a:lnTo>
                  <a:lnTo>
                    <a:pt x="219" y="314"/>
                  </a:lnTo>
                  <a:lnTo>
                    <a:pt x="219" y="326"/>
                  </a:lnTo>
                  <a:lnTo>
                    <a:pt x="213" y="338"/>
                  </a:lnTo>
                  <a:lnTo>
                    <a:pt x="213" y="353"/>
                  </a:lnTo>
                  <a:lnTo>
                    <a:pt x="206" y="365"/>
                  </a:lnTo>
                  <a:lnTo>
                    <a:pt x="206" y="381"/>
                  </a:lnTo>
                  <a:lnTo>
                    <a:pt x="200" y="381"/>
                  </a:lnTo>
                  <a:lnTo>
                    <a:pt x="200" y="389"/>
                  </a:lnTo>
                  <a:lnTo>
                    <a:pt x="194" y="397"/>
                  </a:lnTo>
                  <a:lnTo>
                    <a:pt x="194" y="413"/>
                  </a:lnTo>
                  <a:lnTo>
                    <a:pt x="188" y="429"/>
                  </a:lnTo>
                  <a:lnTo>
                    <a:pt x="182" y="449"/>
                  </a:lnTo>
                  <a:lnTo>
                    <a:pt x="176" y="457"/>
                  </a:lnTo>
                  <a:lnTo>
                    <a:pt x="170" y="469"/>
                  </a:lnTo>
                  <a:lnTo>
                    <a:pt x="170" y="481"/>
                  </a:lnTo>
                  <a:lnTo>
                    <a:pt x="170" y="489"/>
                  </a:lnTo>
                  <a:lnTo>
                    <a:pt x="164" y="501"/>
                  </a:lnTo>
                  <a:lnTo>
                    <a:pt x="158" y="513"/>
                  </a:lnTo>
                  <a:lnTo>
                    <a:pt x="152" y="520"/>
                  </a:lnTo>
                  <a:lnTo>
                    <a:pt x="146" y="532"/>
                  </a:lnTo>
                  <a:lnTo>
                    <a:pt x="140" y="544"/>
                  </a:lnTo>
                  <a:lnTo>
                    <a:pt x="140" y="556"/>
                  </a:lnTo>
                  <a:lnTo>
                    <a:pt x="134" y="568"/>
                  </a:lnTo>
                  <a:lnTo>
                    <a:pt x="128" y="580"/>
                  </a:lnTo>
                  <a:lnTo>
                    <a:pt x="122" y="596"/>
                  </a:lnTo>
                  <a:lnTo>
                    <a:pt x="109" y="616"/>
                  </a:lnTo>
                  <a:lnTo>
                    <a:pt x="97" y="632"/>
                  </a:lnTo>
                  <a:lnTo>
                    <a:pt x="91" y="648"/>
                  </a:lnTo>
                  <a:lnTo>
                    <a:pt x="49" y="588"/>
                  </a:lnTo>
                  <a:lnTo>
                    <a:pt x="49" y="584"/>
                  </a:lnTo>
                  <a:lnTo>
                    <a:pt x="55" y="576"/>
                  </a:lnTo>
                  <a:lnTo>
                    <a:pt x="55" y="568"/>
                  </a:lnTo>
                  <a:lnTo>
                    <a:pt x="55" y="560"/>
                  </a:lnTo>
                  <a:lnTo>
                    <a:pt x="61" y="548"/>
                  </a:lnTo>
                  <a:lnTo>
                    <a:pt x="61" y="540"/>
                  </a:lnTo>
                  <a:lnTo>
                    <a:pt x="61" y="528"/>
                  </a:lnTo>
                  <a:lnTo>
                    <a:pt x="67" y="517"/>
                  </a:lnTo>
                  <a:lnTo>
                    <a:pt x="67" y="505"/>
                  </a:lnTo>
                  <a:lnTo>
                    <a:pt x="73" y="489"/>
                  </a:lnTo>
                  <a:lnTo>
                    <a:pt x="73" y="477"/>
                  </a:lnTo>
                  <a:lnTo>
                    <a:pt x="79" y="461"/>
                  </a:lnTo>
                  <a:lnTo>
                    <a:pt x="79" y="445"/>
                  </a:lnTo>
                  <a:lnTo>
                    <a:pt x="85" y="429"/>
                  </a:lnTo>
                  <a:lnTo>
                    <a:pt x="85" y="409"/>
                  </a:lnTo>
                  <a:lnTo>
                    <a:pt x="85" y="389"/>
                  </a:lnTo>
                  <a:lnTo>
                    <a:pt x="85" y="373"/>
                  </a:lnTo>
                  <a:lnTo>
                    <a:pt x="91" y="353"/>
                  </a:lnTo>
                  <a:lnTo>
                    <a:pt x="85" y="334"/>
                  </a:lnTo>
                  <a:lnTo>
                    <a:pt x="85" y="314"/>
                  </a:lnTo>
                  <a:lnTo>
                    <a:pt x="85" y="294"/>
                  </a:lnTo>
                  <a:lnTo>
                    <a:pt x="85" y="278"/>
                  </a:lnTo>
                  <a:lnTo>
                    <a:pt x="85" y="266"/>
                  </a:lnTo>
                  <a:lnTo>
                    <a:pt x="85" y="258"/>
                  </a:lnTo>
                  <a:lnTo>
                    <a:pt x="79" y="246"/>
                  </a:lnTo>
                  <a:lnTo>
                    <a:pt x="79" y="234"/>
                  </a:lnTo>
                  <a:lnTo>
                    <a:pt x="79" y="214"/>
                  </a:lnTo>
                  <a:lnTo>
                    <a:pt x="73" y="194"/>
                  </a:lnTo>
                  <a:lnTo>
                    <a:pt x="73" y="175"/>
                  </a:lnTo>
                  <a:lnTo>
                    <a:pt x="67" y="159"/>
                  </a:lnTo>
                  <a:lnTo>
                    <a:pt x="55" y="139"/>
                  </a:lnTo>
                  <a:lnTo>
                    <a:pt x="49" y="1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07" name="Group 212"/>
          <p:cNvGrpSpPr>
            <a:grpSpLocks/>
          </p:cNvGrpSpPr>
          <p:nvPr/>
        </p:nvGrpSpPr>
        <p:grpSpPr bwMode="auto">
          <a:xfrm>
            <a:off x="2755900" y="2976563"/>
            <a:ext cx="1239838" cy="1676400"/>
            <a:chOff x="-525463" y="-730250"/>
            <a:chExt cx="9577388" cy="7404100"/>
          </a:xfrm>
        </p:grpSpPr>
        <p:sp>
          <p:nvSpPr>
            <p:cNvPr id="11470" name="Freeform 8"/>
            <p:cNvSpPr>
              <a:spLocks/>
            </p:cNvSpPr>
            <p:nvPr/>
          </p:nvSpPr>
          <p:spPr bwMode="auto">
            <a:xfrm>
              <a:off x="6846888" y="-681038"/>
              <a:ext cx="1136650" cy="1439863"/>
            </a:xfrm>
            <a:custGeom>
              <a:avLst/>
              <a:gdLst>
                <a:gd name="T0" fmla="*/ 0 w 716"/>
                <a:gd name="T1" fmla="*/ 352822002 h 907"/>
                <a:gd name="T2" fmla="*/ 63003116 w 716"/>
                <a:gd name="T3" fmla="*/ 302418873 h 907"/>
                <a:gd name="T4" fmla="*/ 168851255 w 716"/>
                <a:gd name="T5" fmla="*/ 231854492 h 907"/>
                <a:gd name="T6" fmla="*/ 292338125 w 716"/>
                <a:gd name="T7" fmla="*/ 161290062 h 907"/>
                <a:gd name="T8" fmla="*/ 383063719 w 716"/>
                <a:gd name="T9" fmla="*/ 110886933 h 907"/>
                <a:gd name="T10" fmla="*/ 473789412 w 716"/>
                <a:gd name="T11" fmla="*/ 80645031 h 907"/>
                <a:gd name="T12" fmla="*/ 582155300 w 716"/>
                <a:gd name="T13" fmla="*/ 40322516 h 907"/>
                <a:gd name="T14" fmla="*/ 688003414 w 716"/>
                <a:gd name="T15" fmla="*/ 20161258 h 907"/>
                <a:gd name="T16" fmla="*/ 811490234 w 716"/>
                <a:gd name="T17" fmla="*/ 0 h 907"/>
                <a:gd name="T18" fmla="*/ 947578824 w 716"/>
                <a:gd name="T19" fmla="*/ 0 h 907"/>
                <a:gd name="T20" fmla="*/ 1071065644 w 716"/>
                <a:gd name="T21" fmla="*/ 10080629 h 907"/>
                <a:gd name="T22" fmla="*/ 1207154035 w 716"/>
                <a:gd name="T23" fmla="*/ 30241890 h 907"/>
                <a:gd name="T24" fmla="*/ 1345763375 w 716"/>
                <a:gd name="T25" fmla="*/ 80645031 h 907"/>
                <a:gd name="T26" fmla="*/ 1481851767 w 716"/>
                <a:gd name="T27" fmla="*/ 141128811 h 907"/>
                <a:gd name="T28" fmla="*/ 1559977377 w 716"/>
                <a:gd name="T29" fmla="*/ 211693241 h 907"/>
                <a:gd name="T30" fmla="*/ 1605340174 w 716"/>
                <a:gd name="T31" fmla="*/ 262096370 h 907"/>
                <a:gd name="T32" fmla="*/ 1650702972 w 716"/>
                <a:gd name="T33" fmla="*/ 312499499 h 907"/>
                <a:gd name="T34" fmla="*/ 1680945233 w 716"/>
                <a:gd name="T35" fmla="*/ 372983253 h 907"/>
                <a:gd name="T36" fmla="*/ 1711187098 w 716"/>
                <a:gd name="T37" fmla="*/ 430947745 h 907"/>
                <a:gd name="T38" fmla="*/ 1743948324 w 716"/>
                <a:gd name="T39" fmla="*/ 511592751 h 907"/>
                <a:gd name="T40" fmla="*/ 1759069256 w 716"/>
                <a:gd name="T41" fmla="*/ 572076506 h 907"/>
                <a:gd name="T42" fmla="*/ 1774190189 w 716"/>
                <a:gd name="T43" fmla="*/ 642640886 h 907"/>
                <a:gd name="T44" fmla="*/ 1789311121 w 716"/>
                <a:gd name="T45" fmla="*/ 723285892 h 907"/>
                <a:gd name="T46" fmla="*/ 1789311121 w 716"/>
                <a:gd name="T47" fmla="*/ 793850273 h 907"/>
                <a:gd name="T48" fmla="*/ 1804432053 w 716"/>
                <a:gd name="T49" fmla="*/ 871974527 h 907"/>
                <a:gd name="T50" fmla="*/ 1804432053 w 716"/>
                <a:gd name="T51" fmla="*/ 952619534 h 907"/>
                <a:gd name="T52" fmla="*/ 1804432053 w 716"/>
                <a:gd name="T53" fmla="*/ 1033264540 h 907"/>
                <a:gd name="T54" fmla="*/ 1804432053 w 716"/>
                <a:gd name="T55" fmla="*/ 1103828921 h 907"/>
                <a:gd name="T56" fmla="*/ 1789311121 w 716"/>
                <a:gd name="T57" fmla="*/ 1184473927 h 907"/>
                <a:gd name="T58" fmla="*/ 1774190189 w 716"/>
                <a:gd name="T59" fmla="*/ 1252518945 h 907"/>
                <a:gd name="T60" fmla="*/ 1774190189 w 716"/>
                <a:gd name="T61" fmla="*/ 1323083325 h 907"/>
                <a:gd name="T62" fmla="*/ 1759069256 w 716"/>
                <a:gd name="T63" fmla="*/ 1403728331 h 907"/>
                <a:gd name="T64" fmla="*/ 1743948324 w 716"/>
                <a:gd name="T65" fmla="*/ 1474292712 h 907"/>
                <a:gd name="T66" fmla="*/ 1726308030 w 716"/>
                <a:gd name="T67" fmla="*/ 1534776467 h 907"/>
                <a:gd name="T68" fmla="*/ 1726308030 w 716"/>
                <a:gd name="T69" fmla="*/ 1595260221 h 907"/>
                <a:gd name="T70" fmla="*/ 1711187098 w 716"/>
                <a:gd name="T71" fmla="*/ 1653223026 h 907"/>
                <a:gd name="T72" fmla="*/ 1680945233 w 716"/>
                <a:gd name="T73" fmla="*/ 1733868429 h 907"/>
                <a:gd name="T74" fmla="*/ 1665824301 w 716"/>
                <a:gd name="T75" fmla="*/ 1814513435 h 907"/>
                <a:gd name="T76" fmla="*/ 1650702972 w 716"/>
                <a:gd name="T77" fmla="*/ 1874997190 h 907"/>
                <a:gd name="T78" fmla="*/ 1635582039 w 716"/>
                <a:gd name="T79" fmla="*/ 1915319693 h 907"/>
                <a:gd name="T80" fmla="*/ 1635582039 w 716"/>
                <a:gd name="T81" fmla="*/ 1925400319 h 907"/>
                <a:gd name="T82" fmla="*/ 1605340174 w 716"/>
                <a:gd name="T83" fmla="*/ 1955642196 h 907"/>
                <a:gd name="T84" fmla="*/ 1544856445 w 716"/>
                <a:gd name="T85" fmla="*/ 2006045325 h 907"/>
                <a:gd name="T86" fmla="*/ 1466730834 w 716"/>
                <a:gd name="T87" fmla="*/ 2066529080 h 907"/>
                <a:gd name="T88" fmla="*/ 1360884308 w 716"/>
                <a:gd name="T89" fmla="*/ 2134574098 h 907"/>
                <a:gd name="T90" fmla="*/ 1255037781 w 716"/>
                <a:gd name="T91" fmla="*/ 2147483647 h 907"/>
                <a:gd name="T92" fmla="*/ 1146670306 w 716"/>
                <a:gd name="T93" fmla="*/ 2147483647 h 907"/>
                <a:gd name="T94" fmla="*/ 1040823779 w 716"/>
                <a:gd name="T95" fmla="*/ 2147483647 h 907"/>
                <a:gd name="T96" fmla="*/ 902216027 w 716"/>
                <a:gd name="T97" fmla="*/ 2147483647 h 907"/>
                <a:gd name="T98" fmla="*/ 0 w 716"/>
                <a:gd name="T99" fmla="*/ 362902628 h 9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6"/>
                <a:gd name="T151" fmla="*/ 0 h 907"/>
                <a:gd name="T152" fmla="*/ 716 w 716"/>
                <a:gd name="T153" fmla="*/ 907 h 9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6" h="907">
                  <a:moveTo>
                    <a:pt x="0" y="144"/>
                  </a:moveTo>
                  <a:lnTo>
                    <a:pt x="0" y="140"/>
                  </a:lnTo>
                  <a:lnTo>
                    <a:pt x="12" y="132"/>
                  </a:lnTo>
                  <a:lnTo>
                    <a:pt x="25" y="120"/>
                  </a:lnTo>
                  <a:lnTo>
                    <a:pt x="43" y="108"/>
                  </a:lnTo>
                  <a:lnTo>
                    <a:pt x="67" y="92"/>
                  </a:lnTo>
                  <a:lnTo>
                    <a:pt x="97" y="72"/>
                  </a:lnTo>
                  <a:lnTo>
                    <a:pt x="116" y="64"/>
                  </a:lnTo>
                  <a:lnTo>
                    <a:pt x="128" y="56"/>
                  </a:lnTo>
                  <a:lnTo>
                    <a:pt x="152" y="44"/>
                  </a:lnTo>
                  <a:lnTo>
                    <a:pt x="170" y="40"/>
                  </a:lnTo>
                  <a:lnTo>
                    <a:pt x="188" y="32"/>
                  </a:lnTo>
                  <a:lnTo>
                    <a:pt x="213" y="24"/>
                  </a:lnTo>
                  <a:lnTo>
                    <a:pt x="231" y="16"/>
                  </a:lnTo>
                  <a:lnTo>
                    <a:pt x="255" y="12"/>
                  </a:lnTo>
                  <a:lnTo>
                    <a:pt x="273" y="8"/>
                  </a:lnTo>
                  <a:lnTo>
                    <a:pt x="297" y="4"/>
                  </a:lnTo>
                  <a:lnTo>
                    <a:pt x="322" y="0"/>
                  </a:lnTo>
                  <a:lnTo>
                    <a:pt x="352" y="0"/>
                  </a:lnTo>
                  <a:lnTo>
                    <a:pt x="376" y="0"/>
                  </a:lnTo>
                  <a:lnTo>
                    <a:pt x="401" y="0"/>
                  </a:lnTo>
                  <a:lnTo>
                    <a:pt x="425" y="4"/>
                  </a:lnTo>
                  <a:lnTo>
                    <a:pt x="455" y="8"/>
                  </a:lnTo>
                  <a:lnTo>
                    <a:pt x="479" y="12"/>
                  </a:lnTo>
                  <a:lnTo>
                    <a:pt x="504" y="20"/>
                  </a:lnTo>
                  <a:lnTo>
                    <a:pt x="534" y="32"/>
                  </a:lnTo>
                  <a:lnTo>
                    <a:pt x="564" y="44"/>
                  </a:lnTo>
                  <a:lnTo>
                    <a:pt x="588" y="56"/>
                  </a:lnTo>
                  <a:lnTo>
                    <a:pt x="607" y="72"/>
                  </a:lnTo>
                  <a:lnTo>
                    <a:pt x="619" y="84"/>
                  </a:lnTo>
                  <a:lnTo>
                    <a:pt x="631" y="92"/>
                  </a:lnTo>
                  <a:lnTo>
                    <a:pt x="637" y="104"/>
                  </a:lnTo>
                  <a:lnTo>
                    <a:pt x="649" y="116"/>
                  </a:lnTo>
                  <a:lnTo>
                    <a:pt x="655" y="124"/>
                  </a:lnTo>
                  <a:lnTo>
                    <a:pt x="661" y="136"/>
                  </a:lnTo>
                  <a:lnTo>
                    <a:pt x="667" y="148"/>
                  </a:lnTo>
                  <a:lnTo>
                    <a:pt x="679" y="163"/>
                  </a:lnTo>
                  <a:lnTo>
                    <a:pt x="679" y="171"/>
                  </a:lnTo>
                  <a:lnTo>
                    <a:pt x="685" y="187"/>
                  </a:lnTo>
                  <a:lnTo>
                    <a:pt x="692" y="203"/>
                  </a:lnTo>
                  <a:lnTo>
                    <a:pt x="698" y="215"/>
                  </a:lnTo>
                  <a:lnTo>
                    <a:pt x="698" y="227"/>
                  </a:lnTo>
                  <a:lnTo>
                    <a:pt x="704" y="243"/>
                  </a:lnTo>
                  <a:lnTo>
                    <a:pt x="704" y="255"/>
                  </a:lnTo>
                  <a:lnTo>
                    <a:pt x="710" y="271"/>
                  </a:lnTo>
                  <a:lnTo>
                    <a:pt x="710" y="287"/>
                  </a:lnTo>
                  <a:lnTo>
                    <a:pt x="710" y="299"/>
                  </a:lnTo>
                  <a:lnTo>
                    <a:pt x="710" y="315"/>
                  </a:lnTo>
                  <a:lnTo>
                    <a:pt x="716" y="330"/>
                  </a:lnTo>
                  <a:lnTo>
                    <a:pt x="716" y="346"/>
                  </a:lnTo>
                  <a:lnTo>
                    <a:pt x="716" y="362"/>
                  </a:lnTo>
                  <a:lnTo>
                    <a:pt x="716" y="378"/>
                  </a:lnTo>
                  <a:lnTo>
                    <a:pt x="716" y="394"/>
                  </a:lnTo>
                  <a:lnTo>
                    <a:pt x="716" y="410"/>
                  </a:lnTo>
                  <a:lnTo>
                    <a:pt x="716" y="426"/>
                  </a:lnTo>
                  <a:lnTo>
                    <a:pt x="716" y="438"/>
                  </a:lnTo>
                  <a:lnTo>
                    <a:pt x="716" y="458"/>
                  </a:lnTo>
                  <a:lnTo>
                    <a:pt x="710" y="470"/>
                  </a:lnTo>
                  <a:lnTo>
                    <a:pt x="710" y="486"/>
                  </a:lnTo>
                  <a:lnTo>
                    <a:pt x="704" y="497"/>
                  </a:lnTo>
                  <a:lnTo>
                    <a:pt x="704" y="513"/>
                  </a:lnTo>
                  <a:lnTo>
                    <a:pt x="704" y="525"/>
                  </a:lnTo>
                  <a:lnTo>
                    <a:pt x="698" y="541"/>
                  </a:lnTo>
                  <a:lnTo>
                    <a:pt x="698" y="557"/>
                  </a:lnTo>
                  <a:lnTo>
                    <a:pt x="698" y="569"/>
                  </a:lnTo>
                  <a:lnTo>
                    <a:pt x="692" y="585"/>
                  </a:lnTo>
                  <a:lnTo>
                    <a:pt x="692" y="597"/>
                  </a:lnTo>
                  <a:lnTo>
                    <a:pt x="685" y="609"/>
                  </a:lnTo>
                  <a:lnTo>
                    <a:pt x="685" y="621"/>
                  </a:lnTo>
                  <a:lnTo>
                    <a:pt x="685" y="633"/>
                  </a:lnTo>
                  <a:lnTo>
                    <a:pt x="679" y="645"/>
                  </a:lnTo>
                  <a:lnTo>
                    <a:pt x="679" y="656"/>
                  </a:lnTo>
                  <a:lnTo>
                    <a:pt x="679" y="668"/>
                  </a:lnTo>
                  <a:lnTo>
                    <a:pt x="667" y="688"/>
                  </a:lnTo>
                  <a:lnTo>
                    <a:pt x="667" y="708"/>
                  </a:lnTo>
                  <a:lnTo>
                    <a:pt x="661" y="720"/>
                  </a:lnTo>
                  <a:lnTo>
                    <a:pt x="655" y="736"/>
                  </a:lnTo>
                  <a:lnTo>
                    <a:pt x="655" y="744"/>
                  </a:lnTo>
                  <a:lnTo>
                    <a:pt x="649" y="756"/>
                  </a:lnTo>
                  <a:lnTo>
                    <a:pt x="649" y="760"/>
                  </a:lnTo>
                  <a:lnTo>
                    <a:pt x="649" y="764"/>
                  </a:lnTo>
                  <a:lnTo>
                    <a:pt x="643" y="768"/>
                  </a:lnTo>
                  <a:lnTo>
                    <a:pt x="637" y="776"/>
                  </a:lnTo>
                  <a:lnTo>
                    <a:pt x="625" y="784"/>
                  </a:lnTo>
                  <a:lnTo>
                    <a:pt x="613" y="796"/>
                  </a:lnTo>
                  <a:lnTo>
                    <a:pt x="601" y="808"/>
                  </a:lnTo>
                  <a:lnTo>
                    <a:pt x="582" y="820"/>
                  </a:lnTo>
                  <a:lnTo>
                    <a:pt x="564" y="835"/>
                  </a:lnTo>
                  <a:lnTo>
                    <a:pt x="540" y="847"/>
                  </a:lnTo>
                  <a:lnTo>
                    <a:pt x="522" y="859"/>
                  </a:lnTo>
                  <a:lnTo>
                    <a:pt x="498" y="871"/>
                  </a:lnTo>
                  <a:lnTo>
                    <a:pt x="479" y="883"/>
                  </a:lnTo>
                  <a:lnTo>
                    <a:pt x="455" y="891"/>
                  </a:lnTo>
                  <a:lnTo>
                    <a:pt x="437" y="899"/>
                  </a:lnTo>
                  <a:lnTo>
                    <a:pt x="413" y="903"/>
                  </a:lnTo>
                  <a:lnTo>
                    <a:pt x="394" y="907"/>
                  </a:lnTo>
                  <a:lnTo>
                    <a:pt x="358" y="88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" name="Freeform 9"/>
            <p:cNvSpPr>
              <a:spLocks/>
            </p:cNvSpPr>
            <p:nvPr/>
          </p:nvSpPr>
          <p:spPr bwMode="auto">
            <a:xfrm>
              <a:off x="6742113" y="-560388"/>
              <a:ext cx="933450" cy="1293813"/>
            </a:xfrm>
            <a:custGeom>
              <a:avLst/>
              <a:gdLst>
                <a:gd name="T0" fmla="*/ 365423397 w 588"/>
                <a:gd name="T1" fmla="*/ 80645032 h 815"/>
                <a:gd name="T2" fmla="*/ 534273102 w 588"/>
                <a:gd name="T3" fmla="*/ 40322516 h 815"/>
                <a:gd name="T4" fmla="*/ 688003363 w 588"/>
                <a:gd name="T5" fmla="*/ 10080629 h 815"/>
                <a:gd name="T6" fmla="*/ 824090156 w 588"/>
                <a:gd name="T7" fmla="*/ 0 h 815"/>
                <a:gd name="T8" fmla="*/ 962699685 w 588"/>
                <a:gd name="T9" fmla="*/ 20161258 h 815"/>
                <a:gd name="T10" fmla="*/ 1083667134 w 588"/>
                <a:gd name="T11" fmla="*/ 70564406 h 815"/>
                <a:gd name="T12" fmla="*/ 1222274877 w 588"/>
                <a:gd name="T13" fmla="*/ 151209438 h 815"/>
                <a:gd name="T14" fmla="*/ 1328122983 w 588"/>
                <a:gd name="T15" fmla="*/ 269657635 h 815"/>
                <a:gd name="T16" fmla="*/ 1388606708 w 588"/>
                <a:gd name="T17" fmla="*/ 380544520 h 815"/>
                <a:gd name="T18" fmla="*/ 1436488863 w 588"/>
                <a:gd name="T19" fmla="*/ 471270252 h 815"/>
                <a:gd name="T20" fmla="*/ 1451609794 w 588"/>
                <a:gd name="T21" fmla="*/ 572076511 h 815"/>
                <a:gd name="T22" fmla="*/ 1466730725 w 588"/>
                <a:gd name="T23" fmla="*/ 670361819 h 815"/>
                <a:gd name="T24" fmla="*/ 1466730725 w 588"/>
                <a:gd name="T25" fmla="*/ 771168078 h 815"/>
                <a:gd name="T26" fmla="*/ 1481851657 w 588"/>
                <a:gd name="T27" fmla="*/ 882055161 h 815"/>
                <a:gd name="T28" fmla="*/ 1481851657 w 588"/>
                <a:gd name="T29" fmla="*/ 982861420 h 815"/>
                <a:gd name="T30" fmla="*/ 1451609794 w 588"/>
                <a:gd name="T31" fmla="*/ 1081148316 h 815"/>
                <a:gd name="T32" fmla="*/ 1436488863 w 588"/>
                <a:gd name="T33" fmla="*/ 1181954575 h 815"/>
                <a:gd name="T34" fmla="*/ 1421367932 w 588"/>
                <a:gd name="T35" fmla="*/ 1282760833 h 815"/>
                <a:gd name="T36" fmla="*/ 1403727639 w 588"/>
                <a:gd name="T37" fmla="*/ 1373486466 h 815"/>
                <a:gd name="T38" fmla="*/ 1373485777 w 588"/>
                <a:gd name="T39" fmla="*/ 1471771775 h 815"/>
                <a:gd name="T40" fmla="*/ 1358364845 w 588"/>
                <a:gd name="T41" fmla="*/ 1552416782 h 815"/>
                <a:gd name="T42" fmla="*/ 1313002052 w 588"/>
                <a:gd name="T43" fmla="*/ 1633061789 h 815"/>
                <a:gd name="T44" fmla="*/ 1297881120 w 588"/>
                <a:gd name="T45" fmla="*/ 1713707193 h 815"/>
                <a:gd name="T46" fmla="*/ 1222274877 w 588"/>
                <a:gd name="T47" fmla="*/ 1854835955 h 815"/>
                <a:gd name="T48" fmla="*/ 1176912083 w 588"/>
                <a:gd name="T49" fmla="*/ 1953122851 h 815"/>
                <a:gd name="T50" fmla="*/ 1113908997 w 588"/>
                <a:gd name="T51" fmla="*/ 2033767858 h 815"/>
                <a:gd name="T52" fmla="*/ 594756826 w 588"/>
                <a:gd name="T53" fmla="*/ 1993445354 h 815"/>
                <a:gd name="T54" fmla="*/ 519152170 w 588"/>
                <a:gd name="T55" fmla="*/ 1993445354 h 815"/>
                <a:gd name="T56" fmla="*/ 365423397 w 588"/>
                <a:gd name="T57" fmla="*/ 1963203477 h 815"/>
                <a:gd name="T58" fmla="*/ 214212498 w 588"/>
                <a:gd name="T59" fmla="*/ 1874997207 h 815"/>
                <a:gd name="T60" fmla="*/ 136088431 w 588"/>
                <a:gd name="T61" fmla="*/ 1794352200 h 815"/>
                <a:gd name="T62" fmla="*/ 75604681 w 588"/>
                <a:gd name="T63" fmla="*/ 1703626567 h 815"/>
                <a:gd name="T64" fmla="*/ 30241875 w 588"/>
                <a:gd name="T65" fmla="*/ 1572578034 h 815"/>
                <a:gd name="T66" fmla="*/ 15120937 w 588"/>
                <a:gd name="T67" fmla="*/ 1471771775 h 815"/>
                <a:gd name="T68" fmla="*/ 0 w 588"/>
                <a:gd name="T69" fmla="*/ 1383567092 h 815"/>
                <a:gd name="T70" fmla="*/ 0 w 588"/>
                <a:gd name="T71" fmla="*/ 1292841459 h 815"/>
                <a:gd name="T72" fmla="*/ 0 w 588"/>
                <a:gd name="T73" fmla="*/ 1212196452 h 815"/>
                <a:gd name="T74" fmla="*/ 0 w 588"/>
                <a:gd name="T75" fmla="*/ 1121470819 h 815"/>
                <a:gd name="T76" fmla="*/ 0 w 588"/>
                <a:gd name="T77" fmla="*/ 1040825812 h 815"/>
                <a:gd name="T78" fmla="*/ 30241875 w 588"/>
                <a:gd name="T79" fmla="*/ 962700168 h 815"/>
                <a:gd name="T80" fmla="*/ 30241875 w 588"/>
                <a:gd name="T81" fmla="*/ 871974535 h 815"/>
                <a:gd name="T82" fmla="*/ 60483750 w 588"/>
                <a:gd name="T83" fmla="*/ 740926200 h 815"/>
                <a:gd name="T84" fmla="*/ 90725612 w 588"/>
                <a:gd name="T85" fmla="*/ 602318388 h 815"/>
                <a:gd name="T86" fmla="*/ 120967499 w 588"/>
                <a:gd name="T87" fmla="*/ 471270252 h 815"/>
                <a:gd name="T88" fmla="*/ 151209362 w 588"/>
                <a:gd name="T89" fmla="*/ 350302642 h 815"/>
                <a:gd name="T90" fmla="*/ 196572155 w 588"/>
                <a:gd name="T91" fmla="*/ 259577009 h 815"/>
                <a:gd name="T92" fmla="*/ 229333429 w 588"/>
                <a:gd name="T93" fmla="*/ 161290064 h 815"/>
                <a:gd name="T94" fmla="*/ 335181535 w 588"/>
                <a:gd name="T95" fmla="*/ 100806284 h 8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88"/>
                <a:gd name="T145" fmla="*/ 0 h 815"/>
                <a:gd name="T146" fmla="*/ 588 w 588"/>
                <a:gd name="T147" fmla="*/ 815 h 8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88" h="815">
                  <a:moveTo>
                    <a:pt x="133" y="40"/>
                  </a:moveTo>
                  <a:lnTo>
                    <a:pt x="133" y="36"/>
                  </a:lnTo>
                  <a:lnTo>
                    <a:pt x="145" y="32"/>
                  </a:lnTo>
                  <a:lnTo>
                    <a:pt x="163" y="28"/>
                  </a:lnTo>
                  <a:lnTo>
                    <a:pt x="188" y="24"/>
                  </a:lnTo>
                  <a:lnTo>
                    <a:pt x="212" y="16"/>
                  </a:lnTo>
                  <a:lnTo>
                    <a:pt x="242" y="8"/>
                  </a:lnTo>
                  <a:lnTo>
                    <a:pt x="254" y="4"/>
                  </a:lnTo>
                  <a:lnTo>
                    <a:pt x="273" y="4"/>
                  </a:lnTo>
                  <a:lnTo>
                    <a:pt x="291" y="4"/>
                  </a:lnTo>
                  <a:lnTo>
                    <a:pt x="309" y="4"/>
                  </a:lnTo>
                  <a:lnTo>
                    <a:pt x="327" y="0"/>
                  </a:lnTo>
                  <a:lnTo>
                    <a:pt x="345" y="4"/>
                  </a:lnTo>
                  <a:lnTo>
                    <a:pt x="363" y="4"/>
                  </a:lnTo>
                  <a:lnTo>
                    <a:pt x="382" y="8"/>
                  </a:lnTo>
                  <a:lnTo>
                    <a:pt x="400" y="12"/>
                  </a:lnTo>
                  <a:lnTo>
                    <a:pt x="418" y="20"/>
                  </a:lnTo>
                  <a:lnTo>
                    <a:pt x="430" y="28"/>
                  </a:lnTo>
                  <a:lnTo>
                    <a:pt x="454" y="36"/>
                  </a:lnTo>
                  <a:lnTo>
                    <a:pt x="467" y="48"/>
                  </a:lnTo>
                  <a:lnTo>
                    <a:pt x="485" y="60"/>
                  </a:lnTo>
                  <a:lnTo>
                    <a:pt x="497" y="72"/>
                  </a:lnTo>
                  <a:lnTo>
                    <a:pt x="515" y="91"/>
                  </a:lnTo>
                  <a:lnTo>
                    <a:pt x="527" y="107"/>
                  </a:lnTo>
                  <a:lnTo>
                    <a:pt x="539" y="127"/>
                  </a:lnTo>
                  <a:lnTo>
                    <a:pt x="545" y="139"/>
                  </a:lnTo>
                  <a:lnTo>
                    <a:pt x="551" y="151"/>
                  </a:lnTo>
                  <a:lnTo>
                    <a:pt x="557" y="163"/>
                  </a:lnTo>
                  <a:lnTo>
                    <a:pt x="564" y="179"/>
                  </a:lnTo>
                  <a:lnTo>
                    <a:pt x="570" y="187"/>
                  </a:lnTo>
                  <a:lnTo>
                    <a:pt x="570" y="203"/>
                  </a:lnTo>
                  <a:lnTo>
                    <a:pt x="570" y="215"/>
                  </a:lnTo>
                  <a:lnTo>
                    <a:pt x="576" y="227"/>
                  </a:lnTo>
                  <a:lnTo>
                    <a:pt x="576" y="239"/>
                  </a:lnTo>
                  <a:lnTo>
                    <a:pt x="576" y="254"/>
                  </a:lnTo>
                  <a:lnTo>
                    <a:pt x="582" y="266"/>
                  </a:lnTo>
                  <a:lnTo>
                    <a:pt x="582" y="282"/>
                  </a:lnTo>
                  <a:lnTo>
                    <a:pt x="582" y="294"/>
                  </a:lnTo>
                  <a:lnTo>
                    <a:pt x="582" y="306"/>
                  </a:lnTo>
                  <a:lnTo>
                    <a:pt x="582" y="318"/>
                  </a:lnTo>
                  <a:lnTo>
                    <a:pt x="588" y="334"/>
                  </a:lnTo>
                  <a:lnTo>
                    <a:pt x="588" y="350"/>
                  </a:lnTo>
                  <a:lnTo>
                    <a:pt x="588" y="362"/>
                  </a:lnTo>
                  <a:lnTo>
                    <a:pt x="588" y="378"/>
                  </a:lnTo>
                  <a:lnTo>
                    <a:pt x="588" y="390"/>
                  </a:lnTo>
                  <a:lnTo>
                    <a:pt x="582" y="402"/>
                  </a:lnTo>
                  <a:lnTo>
                    <a:pt x="582" y="417"/>
                  </a:lnTo>
                  <a:lnTo>
                    <a:pt x="576" y="429"/>
                  </a:lnTo>
                  <a:lnTo>
                    <a:pt x="576" y="445"/>
                  </a:lnTo>
                  <a:lnTo>
                    <a:pt x="576" y="453"/>
                  </a:lnTo>
                  <a:lnTo>
                    <a:pt x="570" y="469"/>
                  </a:lnTo>
                  <a:lnTo>
                    <a:pt x="570" y="481"/>
                  </a:lnTo>
                  <a:lnTo>
                    <a:pt x="570" y="497"/>
                  </a:lnTo>
                  <a:lnTo>
                    <a:pt x="564" y="509"/>
                  </a:lnTo>
                  <a:lnTo>
                    <a:pt x="564" y="521"/>
                  </a:lnTo>
                  <a:lnTo>
                    <a:pt x="557" y="533"/>
                  </a:lnTo>
                  <a:lnTo>
                    <a:pt x="557" y="545"/>
                  </a:lnTo>
                  <a:lnTo>
                    <a:pt x="551" y="557"/>
                  </a:lnTo>
                  <a:lnTo>
                    <a:pt x="551" y="573"/>
                  </a:lnTo>
                  <a:lnTo>
                    <a:pt x="545" y="584"/>
                  </a:lnTo>
                  <a:lnTo>
                    <a:pt x="545" y="596"/>
                  </a:lnTo>
                  <a:lnTo>
                    <a:pt x="539" y="608"/>
                  </a:lnTo>
                  <a:lnTo>
                    <a:pt x="539" y="616"/>
                  </a:lnTo>
                  <a:lnTo>
                    <a:pt x="533" y="628"/>
                  </a:lnTo>
                  <a:lnTo>
                    <a:pt x="527" y="640"/>
                  </a:lnTo>
                  <a:lnTo>
                    <a:pt x="521" y="648"/>
                  </a:lnTo>
                  <a:lnTo>
                    <a:pt x="521" y="660"/>
                  </a:lnTo>
                  <a:lnTo>
                    <a:pt x="515" y="668"/>
                  </a:lnTo>
                  <a:lnTo>
                    <a:pt x="515" y="680"/>
                  </a:lnTo>
                  <a:lnTo>
                    <a:pt x="503" y="700"/>
                  </a:lnTo>
                  <a:lnTo>
                    <a:pt x="497" y="716"/>
                  </a:lnTo>
                  <a:lnTo>
                    <a:pt x="485" y="736"/>
                  </a:lnTo>
                  <a:lnTo>
                    <a:pt x="479" y="751"/>
                  </a:lnTo>
                  <a:lnTo>
                    <a:pt x="473" y="763"/>
                  </a:lnTo>
                  <a:lnTo>
                    <a:pt x="467" y="775"/>
                  </a:lnTo>
                  <a:lnTo>
                    <a:pt x="460" y="787"/>
                  </a:lnTo>
                  <a:lnTo>
                    <a:pt x="454" y="799"/>
                  </a:lnTo>
                  <a:lnTo>
                    <a:pt x="442" y="807"/>
                  </a:lnTo>
                  <a:lnTo>
                    <a:pt x="436" y="815"/>
                  </a:lnTo>
                  <a:lnTo>
                    <a:pt x="242" y="795"/>
                  </a:lnTo>
                  <a:lnTo>
                    <a:pt x="236" y="791"/>
                  </a:lnTo>
                  <a:lnTo>
                    <a:pt x="230" y="791"/>
                  </a:lnTo>
                  <a:lnTo>
                    <a:pt x="218" y="791"/>
                  </a:lnTo>
                  <a:lnTo>
                    <a:pt x="206" y="791"/>
                  </a:lnTo>
                  <a:lnTo>
                    <a:pt x="188" y="787"/>
                  </a:lnTo>
                  <a:lnTo>
                    <a:pt x="169" y="783"/>
                  </a:lnTo>
                  <a:lnTo>
                    <a:pt x="145" y="779"/>
                  </a:lnTo>
                  <a:lnTo>
                    <a:pt x="127" y="771"/>
                  </a:lnTo>
                  <a:lnTo>
                    <a:pt x="103" y="759"/>
                  </a:lnTo>
                  <a:lnTo>
                    <a:pt x="85" y="744"/>
                  </a:lnTo>
                  <a:lnTo>
                    <a:pt x="72" y="736"/>
                  </a:lnTo>
                  <a:lnTo>
                    <a:pt x="66" y="724"/>
                  </a:lnTo>
                  <a:lnTo>
                    <a:pt x="54" y="712"/>
                  </a:lnTo>
                  <a:lnTo>
                    <a:pt x="48" y="704"/>
                  </a:lnTo>
                  <a:lnTo>
                    <a:pt x="42" y="688"/>
                  </a:lnTo>
                  <a:lnTo>
                    <a:pt x="30" y="676"/>
                  </a:lnTo>
                  <a:lnTo>
                    <a:pt x="24" y="660"/>
                  </a:lnTo>
                  <a:lnTo>
                    <a:pt x="18" y="644"/>
                  </a:lnTo>
                  <a:lnTo>
                    <a:pt x="12" y="624"/>
                  </a:lnTo>
                  <a:lnTo>
                    <a:pt x="6" y="604"/>
                  </a:lnTo>
                  <a:lnTo>
                    <a:pt x="6" y="592"/>
                  </a:lnTo>
                  <a:lnTo>
                    <a:pt x="6" y="584"/>
                  </a:lnTo>
                  <a:lnTo>
                    <a:pt x="6" y="573"/>
                  </a:lnTo>
                  <a:lnTo>
                    <a:pt x="6" y="565"/>
                  </a:lnTo>
                  <a:lnTo>
                    <a:pt x="0" y="549"/>
                  </a:lnTo>
                  <a:lnTo>
                    <a:pt x="0" y="541"/>
                  </a:lnTo>
                  <a:lnTo>
                    <a:pt x="0" y="525"/>
                  </a:lnTo>
                  <a:lnTo>
                    <a:pt x="0" y="513"/>
                  </a:lnTo>
                  <a:lnTo>
                    <a:pt x="0" y="505"/>
                  </a:lnTo>
                  <a:lnTo>
                    <a:pt x="0" y="493"/>
                  </a:lnTo>
                  <a:lnTo>
                    <a:pt x="0" y="481"/>
                  </a:lnTo>
                  <a:lnTo>
                    <a:pt x="0" y="469"/>
                  </a:lnTo>
                  <a:lnTo>
                    <a:pt x="0" y="457"/>
                  </a:lnTo>
                  <a:lnTo>
                    <a:pt x="0" y="445"/>
                  </a:lnTo>
                  <a:lnTo>
                    <a:pt x="0" y="433"/>
                  </a:lnTo>
                  <a:lnTo>
                    <a:pt x="0" y="421"/>
                  </a:lnTo>
                  <a:lnTo>
                    <a:pt x="0" y="413"/>
                  </a:lnTo>
                  <a:lnTo>
                    <a:pt x="6" y="402"/>
                  </a:lnTo>
                  <a:lnTo>
                    <a:pt x="6" y="390"/>
                  </a:lnTo>
                  <a:lnTo>
                    <a:pt x="12" y="382"/>
                  </a:lnTo>
                  <a:lnTo>
                    <a:pt x="12" y="370"/>
                  </a:lnTo>
                  <a:lnTo>
                    <a:pt x="12" y="358"/>
                  </a:lnTo>
                  <a:lnTo>
                    <a:pt x="12" y="346"/>
                  </a:lnTo>
                  <a:lnTo>
                    <a:pt x="12" y="334"/>
                  </a:lnTo>
                  <a:lnTo>
                    <a:pt x="18" y="314"/>
                  </a:lnTo>
                  <a:lnTo>
                    <a:pt x="24" y="294"/>
                  </a:lnTo>
                  <a:lnTo>
                    <a:pt x="24" y="274"/>
                  </a:lnTo>
                  <a:lnTo>
                    <a:pt x="30" y="254"/>
                  </a:lnTo>
                  <a:lnTo>
                    <a:pt x="36" y="239"/>
                  </a:lnTo>
                  <a:lnTo>
                    <a:pt x="42" y="223"/>
                  </a:lnTo>
                  <a:lnTo>
                    <a:pt x="42" y="203"/>
                  </a:lnTo>
                  <a:lnTo>
                    <a:pt x="48" y="187"/>
                  </a:lnTo>
                  <a:lnTo>
                    <a:pt x="54" y="167"/>
                  </a:lnTo>
                  <a:lnTo>
                    <a:pt x="60" y="155"/>
                  </a:lnTo>
                  <a:lnTo>
                    <a:pt x="60" y="139"/>
                  </a:lnTo>
                  <a:lnTo>
                    <a:pt x="66" y="127"/>
                  </a:lnTo>
                  <a:lnTo>
                    <a:pt x="72" y="115"/>
                  </a:lnTo>
                  <a:lnTo>
                    <a:pt x="78" y="103"/>
                  </a:lnTo>
                  <a:lnTo>
                    <a:pt x="85" y="87"/>
                  </a:lnTo>
                  <a:lnTo>
                    <a:pt x="91" y="72"/>
                  </a:lnTo>
                  <a:lnTo>
                    <a:pt x="91" y="64"/>
                  </a:lnTo>
                  <a:lnTo>
                    <a:pt x="133" y="40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" name="Freeform 10"/>
            <p:cNvSpPr>
              <a:spLocks/>
            </p:cNvSpPr>
            <p:nvPr/>
          </p:nvSpPr>
          <p:spPr bwMode="auto">
            <a:xfrm>
              <a:off x="7040563" y="714375"/>
              <a:ext cx="442913" cy="182563"/>
            </a:xfrm>
            <a:custGeom>
              <a:avLst/>
              <a:gdLst>
                <a:gd name="T0" fmla="*/ 0 w 279"/>
                <a:gd name="T1" fmla="*/ 252016348 h 115"/>
                <a:gd name="T2" fmla="*/ 0 w 279"/>
                <a:gd name="T3" fmla="*/ 241935698 h 115"/>
                <a:gd name="T4" fmla="*/ 0 w 279"/>
                <a:gd name="T5" fmla="*/ 221774398 h 115"/>
                <a:gd name="T6" fmla="*/ 0 w 279"/>
                <a:gd name="T7" fmla="*/ 181451748 h 115"/>
                <a:gd name="T8" fmla="*/ 0 w 279"/>
                <a:gd name="T9" fmla="*/ 151209799 h 115"/>
                <a:gd name="T10" fmla="*/ 15120954 w 279"/>
                <a:gd name="T11" fmla="*/ 100806524 h 115"/>
                <a:gd name="T12" fmla="*/ 30241908 w 279"/>
                <a:gd name="T13" fmla="*/ 70564574 h 115"/>
                <a:gd name="T14" fmla="*/ 60483817 w 279"/>
                <a:gd name="T15" fmla="*/ 40322612 h 115"/>
                <a:gd name="T16" fmla="*/ 90725713 w 279"/>
                <a:gd name="T17" fmla="*/ 20161306 h 115"/>
                <a:gd name="T18" fmla="*/ 120967633 w 279"/>
                <a:gd name="T19" fmla="*/ 10080653 h 115"/>
                <a:gd name="T20" fmla="*/ 196572373 w 279"/>
                <a:gd name="T21" fmla="*/ 10080653 h 115"/>
                <a:gd name="T22" fmla="*/ 259577166 w 279"/>
                <a:gd name="T23" fmla="*/ 0 h 115"/>
                <a:gd name="T24" fmla="*/ 335181906 w 279"/>
                <a:gd name="T25" fmla="*/ 0 h 115"/>
                <a:gd name="T26" fmla="*/ 380544750 w 279"/>
                <a:gd name="T27" fmla="*/ 0 h 115"/>
                <a:gd name="T28" fmla="*/ 458668953 w 279"/>
                <a:gd name="T29" fmla="*/ 0 h 115"/>
                <a:gd name="T30" fmla="*/ 488910849 w 279"/>
                <a:gd name="T31" fmla="*/ 0 h 115"/>
                <a:gd name="T32" fmla="*/ 504031797 w 279"/>
                <a:gd name="T33" fmla="*/ 0 h 115"/>
                <a:gd name="T34" fmla="*/ 703125072 w 279"/>
                <a:gd name="T35" fmla="*/ 60483924 h 115"/>
                <a:gd name="T36" fmla="*/ 703125072 w 279"/>
                <a:gd name="T37" fmla="*/ 289819579 h 115"/>
                <a:gd name="T38" fmla="*/ 304940010 w 279"/>
                <a:gd name="T39" fmla="*/ 252016348 h 115"/>
                <a:gd name="T40" fmla="*/ 0 w 279"/>
                <a:gd name="T41" fmla="*/ 252016348 h 115"/>
                <a:gd name="T42" fmla="*/ 0 w 279"/>
                <a:gd name="T43" fmla="*/ 252016348 h 1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9"/>
                <a:gd name="T67" fmla="*/ 0 h 115"/>
                <a:gd name="T68" fmla="*/ 279 w 279"/>
                <a:gd name="T69" fmla="*/ 115 h 1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9" h="115">
                  <a:moveTo>
                    <a:pt x="0" y="100"/>
                  </a:moveTo>
                  <a:lnTo>
                    <a:pt x="0" y="96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0" y="60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4" y="16"/>
                  </a:lnTo>
                  <a:lnTo>
                    <a:pt x="36" y="8"/>
                  </a:lnTo>
                  <a:lnTo>
                    <a:pt x="48" y="4"/>
                  </a:lnTo>
                  <a:lnTo>
                    <a:pt x="78" y="4"/>
                  </a:lnTo>
                  <a:lnTo>
                    <a:pt x="103" y="0"/>
                  </a:lnTo>
                  <a:lnTo>
                    <a:pt x="133" y="0"/>
                  </a:lnTo>
                  <a:lnTo>
                    <a:pt x="151" y="0"/>
                  </a:lnTo>
                  <a:lnTo>
                    <a:pt x="182" y="0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79" y="24"/>
                  </a:lnTo>
                  <a:lnTo>
                    <a:pt x="279" y="115"/>
                  </a:lnTo>
                  <a:lnTo>
                    <a:pt x="121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28A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3" name="Freeform 11"/>
            <p:cNvSpPr>
              <a:spLocks/>
            </p:cNvSpPr>
            <p:nvPr/>
          </p:nvSpPr>
          <p:spPr bwMode="auto">
            <a:xfrm>
              <a:off x="7107238" y="890588"/>
              <a:ext cx="481013" cy="493713"/>
            </a:xfrm>
            <a:custGeom>
              <a:avLst/>
              <a:gdLst>
                <a:gd name="T0" fmla="*/ 0 w 303"/>
                <a:gd name="T1" fmla="*/ 0 h 311"/>
                <a:gd name="T2" fmla="*/ 30241907 w 303"/>
                <a:gd name="T3" fmla="*/ 0 h 311"/>
                <a:gd name="T4" fmla="*/ 60483813 w 303"/>
                <a:gd name="T5" fmla="*/ 0 h 311"/>
                <a:gd name="T6" fmla="*/ 108367631 w 303"/>
                <a:gd name="T7" fmla="*/ 0 h 311"/>
                <a:gd name="T8" fmla="*/ 153730472 w 303"/>
                <a:gd name="T9" fmla="*/ 0 h 311"/>
                <a:gd name="T10" fmla="*/ 229335258 w 303"/>
                <a:gd name="T11" fmla="*/ 0 h 311"/>
                <a:gd name="T12" fmla="*/ 289819046 w 303"/>
                <a:gd name="T13" fmla="*/ 10080634 h 311"/>
                <a:gd name="T14" fmla="*/ 367943146 w 303"/>
                <a:gd name="T15" fmla="*/ 20161269 h 311"/>
                <a:gd name="T16" fmla="*/ 428427034 w 303"/>
                <a:gd name="T17" fmla="*/ 20161269 h 311"/>
                <a:gd name="T18" fmla="*/ 488910822 w 303"/>
                <a:gd name="T19" fmla="*/ 30241906 h 311"/>
                <a:gd name="T20" fmla="*/ 549394611 w 303"/>
                <a:gd name="T21" fmla="*/ 40322537 h 311"/>
                <a:gd name="T22" fmla="*/ 612399351 w 303"/>
                <a:gd name="T23" fmla="*/ 60483812 h 311"/>
                <a:gd name="T24" fmla="*/ 657762192 w 303"/>
                <a:gd name="T25" fmla="*/ 80645075 h 311"/>
                <a:gd name="T26" fmla="*/ 703125034 w 303"/>
                <a:gd name="T27" fmla="*/ 110886993 h 311"/>
                <a:gd name="T28" fmla="*/ 733366928 w 303"/>
                <a:gd name="T29" fmla="*/ 131048256 h 311"/>
                <a:gd name="T30" fmla="*/ 763608822 w 303"/>
                <a:gd name="T31" fmla="*/ 161290150 h 311"/>
                <a:gd name="T32" fmla="*/ 672883139 w 303"/>
                <a:gd name="T33" fmla="*/ 783770072 h 311"/>
                <a:gd name="T34" fmla="*/ 289819046 w 303"/>
                <a:gd name="T35" fmla="*/ 733366916 h 311"/>
                <a:gd name="T36" fmla="*/ 45362854 w 303"/>
                <a:gd name="T37" fmla="*/ 312499668 h 311"/>
                <a:gd name="T38" fmla="*/ 0 w 303"/>
                <a:gd name="T39" fmla="*/ 0 h 311"/>
                <a:gd name="T40" fmla="*/ 0 w 303"/>
                <a:gd name="T41" fmla="*/ 0 h 3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3"/>
                <a:gd name="T64" fmla="*/ 0 h 311"/>
                <a:gd name="T65" fmla="*/ 303 w 303"/>
                <a:gd name="T66" fmla="*/ 311 h 3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3" h="311">
                  <a:moveTo>
                    <a:pt x="0" y="0"/>
                  </a:moveTo>
                  <a:lnTo>
                    <a:pt x="12" y="0"/>
                  </a:lnTo>
                  <a:lnTo>
                    <a:pt x="24" y="0"/>
                  </a:lnTo>
                  <a:lnTo>
                    <a:pt x="43" y="0"/>
                  </a:lnTo>
                  <a:lnTo>
                    <a:pt x="61" y="0"/>
                  </a:lnTo>
                  <a:lnTo>
                    <a:pt x="91" y="0"/>
                  </a:lnTo>
                  <a:lnTo>
                    <a:pt x="115" y="4"/>
                  </a:lnTo>
                  <a:lnTo>
                    <a:pt x="146" y="8"/>
                  </a:lnTo>
                  <a:lnTo>
                    <a:pt x="170" y="8"/>
                  </a:lnTo>
                  <a:lnTo>
                    <a:pt x="194" y="12"/>
                  </a:lnTo>
                  <a:lnTo>
                    <a:pt x="218" y="16"/>
                  </a:lnTo>
                  <a:lnTo>
                    <a:pt x="243" y="24"/>
                  </a:lnTo>
                  <a:lnTo>
                    <a:pt x="261" y="32"/>
                  </a:lnTo>
                  <a:lnTo>
                    <a:pt x="279" y="44"/>
                  </a:lnTo>
                  <a:lnTo>
                    <a:pt x="291" y="52"/>
                  </a:lnTo>
                  <a:lnTo>
                    <a:pt x="303" y="64"/>
                  </a:lnTo>
                  <a:lnTo>
                    <a:pt x="267" y="311"/>
                  </a:lnTo>
                  <a:lnTo>
                    <a:pt x="115" y="291"/>
                  </a:lnTo>
                  <a:lnTo>
                    <a:pt x="18" y="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8A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4" name="Freeform 12"/>
            <p:cNvSpPr>
              <a:spLocks/>
            </p:cNvSpPr>
            <p:nvPr/>
          </p:nvSpPr>
          <p:spPr bwMode="auto">
            <a:xfrm>
              <a:off x="6877050" y="915988"/>
              <a:ext cx="519113" cy="442913"/>
            </a:xfrm>
            <a:custGeom>
              <a:avLst/>
              <a:gdLst>
                <a:gd name="T0" fmla="*/ 136088567 w 327"/>
                <a:gd name="T1" fmla="*/ 80645081 h 279"/>
                <a:gd name="T2" fmla="*/ 136088567 w 327"/>
                <a:gd name="T3" fmla="*/ 80645081 h 279"/>
                <a:gd name="T4" fmla="*/ 166330460 w 327"/>
                <a:gd name="T5" fmla="*/ 70564449 h 279"/>
                <a:gd name="T6" fmla="*/ 181451407 w 327"/>
                <a:gd name="T7" fmla="*/ 60483817 h 279"/>
                <a:gd name="T8" fmla="*/ 226814296 w 327"/>
                <a:gd name="T9" fmla="*/ 50403172 h 279"/>
                <a:gd name="T10" fmla="*/ 259577140 w 327"/>
                <a:gd name="T11" fmla="*/ 40322540 h 279"/>
                <a:gd name="T12" fmla="*/ 320060926 w 327"/>
                <a:gd name="T13" fmla="*/ 20161270 h 279"/>
                <a:gd name="T14" fmla="*/ 365423765 w 327"/>
                <a:gd name="T15" fmla="*/ 10080635 h 279"/>
                <a:gd name="T16" fmla="*/ 425907650 w 327"/>
                <a:gd name="T17" fmla="*/ 0 h 279"/>
                <a:gd name="T18" fmla="*/ 488910799 w 327"/>
                <a:gd name="T19" fmla="*/ 0 h 279"/>
                <a:gd name="T20" fmla="*/ 534273639 w 327"/>
                <a:gd name="T21" fmla="*/ 0 h 279"/>
                <a:gd name="T22" fmla="*/ 579636478 w 327"/>
                <a:gd name="T23" fmla="*/ 10080635 h 279"/>
                <a:gd name="T24" fmla="*/ 640120264 w 327"/>
                <a:gd name="T25" fmla="*/ 30241908 h 279"/>
                <a:gd name="T26" fmla="*/ 685483103 w 327"/>
                <a:gd name="T27" fmla="*/ 50403172 h 279"/>
                <a:gd name="T28" fmla="*/ 733366894 w 327"/>
                <a:gd name="T29" fmla="*/ 90725713 h 279"/>
                <a:gd name="T30" fmla="*/ 733366894 w 327"/>
                <a:gd name="T31" fmla="*/ 120967633 h 279"/>
                <a:gd name="T32" fmla="*/ 748487840 w 327"/>
                <a:gd name="T33" fmla="*/ 151209529 h 279"/>
                <a:gd name="T34" fmla="*/ 763608786 w 327"/>
                <a:gd name="T35" fmla="*/ 171370793 h 279"/>
                <a:gd name="T36" fmla="*/ 778729733 w 327"/>
                <a:gd name="T37" fmla="*/ 211693371 h 279"/>
                <a:gd name="T38" fmla="*/ 778729733 w 327"/>
                <a:gd name="T39" fmla="*/ 241935266 h 279"/>
                <a:gd name="T40" fmla="*/ 793850679 w 327"/>
                <a:gd name="T41" fmla="*/ 272177162 h 279"/>
                <a:gd name="T42" fmla="*/ 793850679 w 327"/>
                <a:gd name="T43" fmla="*/ 302419058 h 279"/>
                <a:gd name="T44" fmla="*/ 808971626 w 327"/>
                <a:gd name="T45" fmla="*/ 332660954 h 279"/>
                <a:gd name="T46" fmla="*/ 808971626 w 327"/>
                <a:gd name="T47" fmla="*/ 362902850 h 279"/>
                <a:gd name="T48" fmla="*/ 808971626 w 327"/>
                <a:gd name="T49" fmla="*/ 390625382 h 279"/>
                <a:gd name="T50" fmla="*/ 808971626 w 327"/>
                <a:gd name="T51" fmla="*/ 410786646 h 279"/>
                <a:gd name="T52" fmla="*/ 824092572 w 327"/>
                <a:gd name="T53" fmla="*/ 441028641 h 279"/>
                <a:gd name="T54" fmla="*/ 808971626 w 327"/>
                <a:gd name="T55" fmla="*/ 481351169 h 279"/>
                <a:gd name="T56" fmla="*/ 808971626 w 327"/>
                <a:gd name="T57" fmla="*/ 521673697 h 279"/>
                <a:gd name="T58" fmla="*/ 808971626 w 327"/>
                <a:gd name="T59" fmla="*/ 561996224 h 279"/>
                <a:gd name="T60" fmla="*/ 808971626 w 327"/>
                <a:gd name="T61" fmla="*/ 592238120 h 279"/>
                <a:gd name="T62" fmla="*/ 808971626 w 327"/>
                <a:gd name="T63" fmla="*/ 622480016 h 279"/>
                <a:gd name="T64" fmla="*/ 793850679 w 327"/>
                <a:gd name="T65" fmla="*/ 642641280 h 279"/>
                <a:gd name="T66" fmla="*/ 793850679 w 327"/>
                <a:gd name="T67" fmla="*/ 652721912 h 279"/>
                <a:gd name="T68" fmla="*/ 793850679 w 327"/>
                <a:gd name="T69" fmla="*/ 672883176 h 279"/>
                <a:gd name="T70" fmla="*/ 778729733 w 327"/>
                <a:gd name="T71" fmla="*/ 693044440 h 279"/>
                <a:gd name="T72" fmla="*/ 778729733 w 327"/>
                <a:gd name="T73" fmla="*/ 703125072 h 279"/>
                <a:gd name="T74" fmla="*/ 0 w 327"/>
                <a:gd name="T75" fmla="*/ 632560648 h 279"/>
                <a:gd name="T76" fmla="*/ 45362852 w 327"/>
                <a:gd name="T77" fmla="*/ 342741586 h 279"/>
                <a:gd name="T78" fmla="*/ 136088567 w 327"/>
                <a:gd name="T79" fmla="*/ 80645081 h 279"/>
                <a:gd name="T80" fmla="*/ 136088567 w 327"/>
                <a:gd name="T81" fmla="*/ 80645081 h 27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7"/>
                <a:gd name="T124" fmla="*/ 0 h 279"/>
                <a:gd name="T125" fmla="*/ 327 w 327"/>
                <a:gd name="T126" fmla="*/ 279 h 27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7" h="279">
                  <a:moveTo>
                    <a:pt x="54" y="32"/>
                  </a:moveTo>
                  <a:lnTo>
                    <a:pt x="54" y="32"/>
                  </a:lnTo>
                  <a:lnTo>
                    <a:pt x="66" y="28"/>
                  </a:lnTo>
                  <a:lnTo>
                    <a:pt x="72" y="24"/>
                  </a:lnTo>
                  <a:lnTo>
                    <a:pt x="90" y="20"/>
                  </a:lnTo>
                  <a:lnTo>
                    <a:pt x="103" y="16"/>
                  </a:lnTo>
                  <a:lnTo>
                    <a:pt x="127" y="8"/>
                  </a:lnTo>
                  <a:lnTo>
                    <a:pt x="145" y="4"/>
                  </a:lnTo>
                  <a:lnTo>
                    <a:pt x="169" y="0"/>
                  </a:lnTo>
                  <a:lnTo>
                    <a:pt x="194" y="0"/>
                  </a:lnTo>
                  <a:lnTo>
                    <a:pt x="212" y="0"/>
                  </a:lnTo>
                  <a:lnTo>
                    <a:pt x="230" y="4"/>
                  </a:lnTo>
                  <a:lnTo>
                    <a:pt x="254" y="12"/>
                  </a:lnTo>
                  <a:lnTo>
                    <a:pt x="272" y="20"/>
                  </a:lnTo>
                  <a:lnTo>
                    <a:pt x="291" y="36"/>
                  </a:lnTo>
                  <a:lnTo>
                    <a:pt x="291" y="48"/>
                  </a:lnTo>
                  <a:lnTo>
                    <a:pt x="297" y="60"/>
                  </a:lnTo>
                  <a:lnTo>
                    <a:pt x="303" y="68"/>
                  </a:lnTo>
                  <a:lnTo>
                    <a:pt x="309" y="84"/>
                  </a:lnTo>
                  <a:lnTo>
                    <a:pt x="309" y="96"/>
                  </a:lnTo>
                  <a:lnTo>
                    <a:pt x="315" y="108"/>
                  </a:lnTo>
                  <a:lnTo>
                    <a:pt x="315" y="120"/>
                  </a:lnTo>
                  <a:lnTo>
                    <a:pt x="321" y="132"/>
                  </a:lnTo>
                  <a:lnTo>
                    <a:pt x="321" y="144"/>
                  </a:lnTo>
                  <a:lnTo>
                    <a:pt x="321" y="155"/>
                  </a:lnTo>
                  <a:lnTo>
                    <a:pt x="321" y="163"/>
                  </a:lnTo>
                  <a:lnTo>
                    <a:pt x="327" y="175"/>
                  </a:lnTo>
                  <a:lnTo>
                    <a:pt x="321" y="191"/>
                  </a:lnTo>
                  <a:lnTo>
                    <a:pt x="321" y="207"/>
                  </a:lnTo>
                  <a:lnTo>
                    <a:pt x="321" y="223"/>
                  </a:lnTo>
                  <a:lnTo>
                    <a:pt x="321" y="235"/>
                  </a:lnTo>
                  <a:lnTo>
                    <a:pt x="321" y="247"/>
                  </a:lnTo>
                  <a:lnTo>
                    <a:pt x="315" y="255"/>
                  </a:lnTo>
                  <a:lnTo>
                    <a:pt x="315" y="259"/>
                  </a:lnTo>
                  <a:lnTo>
                    <a:pt x="315" y="267"/>
                  </a:lnTo>
                  <a:lnTo>
                    <a:pt x="309" y="275"/>
                  </a:lnTo>
                  <a:lnTo>
                    <a:pt x="309" y="279"/>
                  </a:lnTo>
                  <a:lnTo>
                    <a:pt x="0" y="251"/>
                  </a:lnTo>
                  <a:lnTo>
                    <a:pt x="18" y="136"/>
                  </a:lnTo>
                  <a:lnTo>
                    <a:pt x="54" y="32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5" name="Freeform 13"/>
            <p:cNvSpPr>
              <a:spLocks/>
            </p:cNvSpPr>
            <p:nvPr/>
          </p:nvSpPr>
          <p:spPr bwMode="auto">
            <a:xfrm>
              <a:off x="6569075" y="1333500"/>
              <a:ext cx="1144588" cy="284163"/>
            </a:xfrm>
            <a:custGeom>
              <a:avLst/>
              <a:gdLst>
                <a:gd name="T0" fmla="*/ 0 w 721"/>
                <a:gd name="T1" fmla="*/ 279738634 h 179"/>
                <a:gd name="T2" fmla="*/ 30241890 w 721"/>
                <a:gd name="T3" fmla="*/ 40322570 h 179"/>
                <a:gd name="T4" fmla="*/ 30241890 w 721"/>
                <a:gd name="T5" fmla="*/ 40322570 h 179"/>
                <a:gd name="T6" fmla="*/ 60483781 w 721"/>
                <a:gd name="T7" fmla="*/ 30241930 h 179"/>
                <a:gd name="T8" fmla="*/ 105846623 w 721"/>
                <a:gd name="T9" fmla="*/ 30241930 h 179"/>
                <a:gd name="T10" fmla="*/ 166330378 w 721"/>
                <a:gd name="T11" fmla="*/ 20161285 h 179"/>
                <a:gd name="T12" fmla="*/ 196572256 w 721"/>
                <a:gd name="T13" fmla="*/ 20161285 h 179"/>
                <a:gd name="T14" fmla="*/ 226814184 w 721"/>
                <a:gd name="T15" fmla="*/ 10080642 h 179"/>
                <a:gd name="T16" fmla="*/ 274697951 w 721"/>
                <a:gd name="T17" fmla="*/ 10080642 h 179"/>
                <a:gd name="T18" fmla="*/ 320060768 w 721"/>
                <a:gd name="T19" fmla="*/ 10080642 h 179"/>
                <a:gd name="T20" fmla="*/ 365423585 w 721"/>
                <a:gd name="T21" fmla="*/ 10080642 h 179"/>
                <a:gd name="T22" fmla="*/ 395665463 w 721"/>
                <a:gd name="T23" fmla="*/ 0 h 179"/>
                <a:gd name="T24" fmla="*/ 456149318 w 721"/>
                <a:gd name="T25" fmla="*/ 0 h 179"/>
                <a:gd name="T26" fmla="*/ 504031498 w 721"/>
                <a:gd name="T27" fmla="*/ 0 h 179"/>
                <a:gd name="T28" fmla="*/ 549394315 w 721"/>
                <a:gd name="T29" fmla="*/ 0 h 179"/>
                <a:gd name="T30" fmla="*/ 609878071 w 721"/>
                <a:gd name="T31" fmla="*/ 0 h 179"/>
                <a:gd name="T32" fmla="*/ 670361827 w 721"/>
                <a:gd name="T33" fmla="*/ 0 h 179"/>
                <a:gd name="T34" fmla="*/ 733366533 w 721"/>
                <a:gd name="T35" fmla="*/ 0 h 179"/>
                <a:gd name="T36" fmla="*/ 793850289 w 721"/>
                <a:gd name="T37" fmla="*/ 0 h 179"/>
                <a:gd name="T38" fmla="*/ 854334243 w 721"/>
                <a:gd name="T39" fmla="*/ 0 h 179"/>
                <a:gd name="T40" fmla="*/ 914817999 w 721"/>
                <a:gd name="T41" fmla="*/ 0 h 179"/>
                <a:gd name="T42" fmla="*/ 977821118 w 721"/>
                <a:gd name="T43" fmla="*/ 10080642 h 179"/>
                <a:gd name="T44" fmla="*/ 1038304874 w 721"/>
                <a:gd name="T45" fmla="*/ 10080642 h 179"/>
                <a:gd name="T46" fmla="*/ 1113909569 w 721"/>
                <a:gd name="T47" fmla="*/ 20161285 h 179"/>
                <a:gd name="T48" fmla="*/ 1174393325 w 721"/>
                <a:gd name="T49" fmla="*/ 20161285 h 179"/>
                <a:gd name="T50" fmla="*/ 1237398031 w 721"/>
                <a:gd name="T51" fmla="*/ 40322570 h 179"/>
                <a:gd name="T52" fmla="*/ 1297881787 w 721"/>
                <a:gd name="T53" fmla="*/ 40322570 h 179"/>
                <a:gd name="T54" fmla="*/ 1358365543 w 721"/>
                <a:gd name="T55" fmla="*/ 60483861 h 179"/>
                <a:gd name="T56" fmla="*/ 1433970238 w 721"/>
                <a:gd name="T57" fmla="*/ 70564500 h 179"/>
                <a:gd name="T58" fmla="*/ 1496973356 w 721"/>
                <a:gd name="T59" fmla="*/ 80645139 h 179"/>
                <a:gd name="T60" fmla="*/ 1817034422 w 721"/>
                <a:gd name="T61" fmla="*/ 209174158 h 179"/>
                <a:gd name="T62" fmla="*/ 1771671605 w 721"/>
                <a:gd name="T63" fmla="*/ 451109601 h 179"/>
                <a:gd name="T64" fmla="*/ 1418849299 w 721"/>
                <a:gd name="T65" fmla="*/ 410786944 h 179"/>
                <a:gd name="T66" fmla="*/ 504031498 w 721"/>
                <a:gd name="T67" fmla="*/ 320061191 h 179"/>
                <a:gd name="T68" fmla="*/ 0 w 721"/>
                <a:gd name="T69" fmla="*/ 279738634 h 179"/>
                <a:gd name="T70" fmla="*/ 0 w 721"/>
                <a:gd name="T71" fmla="*/ 279738634 h 1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21"/>
                <a:gd name="T109" fmla="*/ 0 h 179"/>
                <a:gd name="T110" fmla="*/ 721 w 721"/>
                <a:gd name="T111" fmla="*/ 179 h 17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21" h="179">
                  <a:moveTo>
                    <a:pt x="0" y="111"/>
                  </a:moveTo>
                  <a:lnTo>
                    <a:pt x="12" y="16"/>
                  </a:lnTo>
                  <a:lnTo>
                    <a:pt x="24" y="12"/>
                  </a:lnTo>
                  <a:lnTo>
                    <a:pt x="42" y="12"/>
                  </a:lnTo>
                  <a:lnTo>
                    <a:pt x="66" y="8"/>
                  </a:lnTo>
                  <a:lnTo>
                    <a:pt x="78" y="8"/>
                  </a:lnTo>
                  <a:lnTo>
                    <a:pt x="90" y="4"/>
                  </a:lnTo>
                  <a:lnTo>
                    <a:pt x="109" y="4"/>
                  </a:lnTo>
                  <a:lnTo>
                    <a:pt x="127" y="4"/>
                  </a:lnTo>
                  <a:lnTo>
                    <a:pt x="145" y="4"/>
                  </a:lnTo>
                  <a:lnTo>
                    <a:pt x="157" y="0"/>
                  </a:lnTo>
                  <a:lnTo>
                    <a:pt x="181" y="0"/>
                  </a:lnTo>
                  <a:lnTo>
                    <a:pt x="200" y="0"/>
                  </a:lnTo>
                  <a:lnTo>
                    <a:pt x="218" y="0"/>
                  </a:lnTo>
                  <a:lnTo>
                    <a:pt x="242" y="0"/>
                  </a:lnTo>
                  <a:lnTo>
                    <a:pt x="266" y="0"/>
                  </a:lnTo>
                  <a:lnTo>
                    <a:pt x="291" y="0"/>
                  </a:lnTo>
                  <a:lnTo>
                    <a:pt x="315" y="0"/>
                  </a:lnTo>
                  <a:lnTo>
                    <a:pt x="339" y="0"/>
                  </a:lnTo>
                  <a:lnTo>
                    <a:pt x="363" y="0"/>
                  </a:lnTo>
                  <a:lnTo>
                    <a:pt x="388" y="4"/>
                  </a:lnTo>
                  <a:lnTo>
                    <a:pt x="412" y="4"/>
                  </a:lnTo>
                  <a:lnTo>
                    <a:pt x="442" y="8"/>
                  </a:lnTo>
                  <a:lnTo>
                    <a:pt x="466" y="8"/>
                  </a:lnTo>
                  <a:lnTo>
                    <a:pt x="491" y="16"/>
                  </a:lnTo>
                  <a:lnTo>
                    <a:pt x="515" y="16"/>
                  </a:lnTo>
                  <a:lnTo>
                    <a:pt x="539" y="24"/>
                  </a:lnTo>
                  <a:lnTo>
                    <a:pt x="569" y="28"/>
                  </a:lnTo>
                  <a:lnTo>
                    <a:pt x="594" y="32"/>
                  </a:lnTo>
                  <a:lnTo>
                    <a:pt x="721" y="83"/>
                  </a:lnTo>
                  <a:lnTo>
                    <a:pt x="703" y="179"/>
                  </a:lnTo>
                  <a:lnTo>
                    <a:pt x="563" y="163"/>
                  </a:lnTo>
                  <a:lnTo>
                    <a:pt x="200" y="127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28A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6" name="Freeform 14"/>
            <p:cNvSpPr>
              <a:spLocks/>
            </p:cNvSpPr>
            <p:nvPr/>
          </p:nvSpPr>
          <p:spPr bwMode="auto">
            <a:xfrm>
              <a:off x="6886575" y="1617663"/>
              <a:ext cx="576263" cy="2127250"/>
            </a:xfrm>
            <a:custGeom>
              <a:avLst/>
              <a:gdLst>
                <a:gd name="T0" fmla="*/ 549394553 w 363"/>
                <a:gd name="T1" fmla="*/ 0 h 1340"/>
                <a:gd name="T2" fmla="*/ 914818395 w 363"/>
                <a:gd name="T3" fmla="*/ 20161249 h 1340"/>
                <a:gd name="T4" fmla="*/ 504031716 w 363"/>
                <a:gd name="T5" fmla="*/ 2147483647 h 1340"/>
                <a:gd name="T6" fmla="*/ 0 w 363"/>
                <a:gd name="T7" fmla="*/ 2147483647 h 1340"/>
                <a:gd name="T8" fmla="*/ 549394553 w 363"/>
                <a:gd name="T9" fmla="*/ 178931872 h 1340"/>
                <a:gd name="T10" fmla="*/ 549394553 w 363"/>
                <a:gd name="T11" fmla="*/ 0 h 1340"/>
                <a:gd name="T12" fmla="*/ 549394553 w 363"/>
                <a:gd name="T13" fmla="*/ 0 h 13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3"/>
                <a:gd name="T22" fmla="*/ 0 h 1340"/>
                <a:gd name="T23" fmla="*/ 363 w 363"/>
                <a:gd name="T24" fmla="*/ 1340 h 13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3" h="1340">
                  <a:moveTo>
                    <a:pt x="218" y="0"/>
                  </a:moveTo>
                  <a:lnTo>
                    <a:pt x="363" y="8"/>
                  </a:lnTo>
                  <a:lnTo>
                    <a:pt x="200" y="1328"/>
                  </a:lnTo>
                  <a:lnTo>
                    <a:pt x="0" y="1340"/>
                  </a:lnTo>
                  <a:lnTo>
                    <a:pt x="218" y="7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7" name="Freeform 15"/>
            <p:cNvSpPr>
              <a:spLocks/>
            </p:cNvSpPr>
            <p:nvPr/>
          </p:nvSpPr>
          <p:spPr bwMode="auto">
            <a:xfrm>
              <a:off x="4518025" y="3019425"/>
              <a:ext cx="1712913" cy="3571875"/>
            </a:xfrm>
            <a:custGeom>
              <a:avLst/>
              <a:gdLst>
                <a:gd name="T0" fmla="*/ 2147483647 w 1079"/>
                <a:gd name="T1" fmla="*/ 0 h 2250"/>
                <a:gd name="T2" fmla="*/ 2147483647 w 1079"/>
                <a:gd name="T3" fmla="*/ 1081146165 h 2250"/>
                <a:gd name="T4" fmla="*/ 413305658 w 1079"/>
                <a:gd name="T5" fmla="*/ 2147483647 h 2250"/>
                <a:gd name="T6" fmla="*/ 0 w 1079"/>
                <a:gd name="T7" fmla="*/ 2147483647 h 2250"/>
                <a:gd name="T8" fmla="*/ 2147483647 w 1079"/>
                <a:gd name="T9" fmla="*/ 0 h 2250"/>
                <a:gd name="T10" fmla="*/ 2147483647 w 1079"/>
                <a:gd name="T11" fmla="*/ 0 h 2250"/>
                <a:gd name="T12" fmla="*/ 2147483647 w 1079"/>
                <a:gd name="T13" fmla="*/ 0 h 2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9"/>
                <a:gd name="T22" fmla="*/ 0 h 2250"/>
                <a:gd name="T23" fmla="*/ 1079 w 1079"/>
                <a:gd name="T24" fmla="*/ 2250 h 2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9" h="2250">
                  <a:moveTo>
                    <a:pt x="1079" y="0"/>
                  </a:moveTo>
                  <a:lnTo>
                    <a:pt x="1025" y="429"/>
                  </a:lnTo>
                  <a:lnTo>
                    <a:pt x="164" y="2218"/>
                  </a:lnTo>
                  <a:lnTo>
                    <a:pt x="0" y="2250"/>
                  </a:lnTo>
                  <a:lnTo>
                    <a:pt x="1013" y="0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8" name="Freeform 16"/>
            <p:cNvSpPr>
              <a:spLocks/>
            </p:cNvSpPr>
            <p:nvPr/>
          </p:nvSpPr>
          <p:spPr bwMode="auto">
            <a:xfrm>
              <a:off x="7185025" y="3479800"/>
              <a:ext cx="1789113" cy="2695575"/>
            </a:xfrm>
            <a:custGeom>
              <a:avLst/>
              <a:gdLst>
                <a:gd name="T0" fmla="*/ 0 w 1127"/>
                <a:gd name="T1" fmla="*/ 380544377 h 1698"/>
                <a:gd name="T2" fmla="*/ 120967531 w 1127"/>
                <a:gd name="T3" fmla="*/ 0 h 1698"/>
                <a:gd name="T4" fmla="*/ 2147483647 w 1127"/>
                <a:gd name="T5" fmla="*/ 2147483647 h 1698"/>
                <a:gd name="T6" fmla="*/ 2147483647 w 1127"/>
                <a:gd name="T7" fmla="*/ 2147483647 h 1698"/>
                <a:gd name="T8" fmla="*/ 120967531 w 1127"/>
                <a:gd name="T9" fmla="*/ 559474725 h 1698"/>
                <a:gd name="T10" fmla="*/ 0 w 1127"/>
                <a:gd name="T11" fmla="*/ 380544377 h 1698"/>
                <a:gd name="T12" fmla="*/ 0 w 1127"/>
                <a:gd name="T13" fmla="*/ 380544377 h 16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7"/>
                <a:gd name="T22" fmla="*/ 0 h 1698"/>
                <a:gd name="T23" fmla="*/ 1127 w 1127"/>
                <a:gd name="T24" fmla="*/ 1698 h 16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7" h="1698">
                  <a:moveTo>
                    <a:pt x="0" y="151"/>
                  </a:moveTo>
                  <a:lnTo>
                    <a:pt x="48" y="0"/>
                  </a:lnTo>
                  <a:lnTo>
                    <a:pt x="1127" y="1650"/>
                  </a:lnTo>
                  <a:lnTo>
                    <a:pt x="1024" y="1698"/>
                  </a:lnTo>
                  <a:lnTo>
                    <a:pt x="48" y="222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9" name="Freeform 17"/>
            <p:cNvSpPr>
              <a:spLocks/>
            </p:cNvSpPr>
            <p:nvPr/>
          </p:nvSpPr>
          <p:spPr bwMode="auto">
            <a:xfrm>
              <a:off x="6962775" y="3776663"/>
              <a:ext cx="1847850" cy="2373313"/>
            </a:xfrm>
            <a:custGeom>
              <a:avLst/>
              <a:gdLst>
                <a:gd name="T0" fmla="*/ 0 w 1164"/>
                <a:gd name="T1" fmla="*/ 50403132 h 1495"/>
                <a:gd name="T2" fmla="*/ 428426581 w 1164"/>
                <a:gd name="T3" fmla="*/ 0 h 1495"/>
                <a:gd name="T4" fmla="*/ 2147483647 w 1164"/>
                <a:gd name="T5" fmla="*/ 2147483647 h 1495"/>
                <a:gd name="T6" fmla="*/ 2147483647 w 1164"/>
                <a:gd name="T7" fmla="*/ 2147483647 h 1495"/>
                <a:gd name="T8" fmla="*/ 199091516 w 1164"/>
                <a:gd name="T9" fmla="*/ 350302571 h 1495"/>
                <a:gd name="T10" fmla="*/ 0 w 1164"/>
                <a:gd name="T11" fmla="*/ 50403132 h 1495"/>
                <a:gd name="T12" fmla="*/ 0 w 1164"/>
                <a:gd name="T13" fmla="*/ 50403132 h 1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64"/>
                <a:gd name="T22" fmla="*/ 0 h 1495"/>
                <a:gd name="T23" fmla="*/ 1164 w 1164"/>
                <a:gd name="T24" fmla="*/ 1495 h 14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64" h="1495">
                  <a:moveTo>
                    <a:pt x="0" y="20"/>
                  </a:moveTo>
                  <a:lnTo>
                    <a:pt x="170" y="0"/>
                  </a:lnTo>
                  <a:lnTo>
                    <a:pt x="1164" y="1495"/>
                  </a:lnTo>
                  <a:lnTo>
                    <a:pt x="1019" y="1483"/>
                  </a:lnTo>
                  <a:lnTo>
                    <a:pt x="79" y="13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BF66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0" name="Freeform 18"/>
            <p:cNvSpPr>
              <a:spLocks/>
            </p:cNvSpPr>
            <p:nvPr/>
          </p:nvSpPr>
          <p:spPr bwMode="auto">
            <a:xfrm>
              <a:off x="4210050" y="2936875"/>
              <a:ext cx="1935163" cy="3686175"/>
            </a:xfrm>
            <a:custGeom>
              <a:avLst/>
              <a:gdLst>
                <a:gd name="T0" fmla="*/ 2147483647 w 1219"/>
                <a:gd name="T1" fmla="*/ 0 h 2322"/>
                <a:gd name="T2" fmla="*/ 2147483647 w 1219"/>
                <a:gd name="T3" fmla="*/ 131048119 h 2322"/>
                <a:gd name="T4" fmla="*/ 413305665 w 1219"/>
                <a:gd name="T5" fmla="*/ 2147483647 h 2322"/>
                <a:gd name="T6" fmla="*/ 0 w 1219"/>
                <a:gd name="T7" fmla="*/ 2147483647 h 2322"/>
                <a:gd name="T8" fmla="*/ 1786792115 w 1219"/>
                <a:gd name="T9" fmla="*/ 1723786944 h 2322"/>
                <a:gd name="T10" fmla="*/ 2147483647 w 1219"/>
                <a:gd name="T11" fmla="*/ 0 h 2322"/>
                <a:gd name="T12" fmla="*/ 2147483647 w 1219"/>
                <a:gd name="T13" fmla="*/ 0 h 23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19"/>
                <a:gd name="T22" fmla="*/ 0 h 2322"/>
                <a:gd name="T23" fmla="*/ 1219 w 1219"/>
                <a:gd name="T24" fmla="*/ 2322 h 23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19" h="2322">
                  <a:moveTo>
                    <a:pt x="1007" y="0"/>
                  </a:moveTo>
                  <a:lnTo>
                    <a:pt x="1219" y="52"/>
                  </a:lnTo>
                  <a:lnTo>
                    <a:pt x="164" y="2322"/>
                  </a:lnTo>
                  <a:lnTo>
                    <a:pt x="0" y="2270"/>
                  </a:lnTo>
                  <a:lnTo>
                    <a:pt x="709" y="684"/>
                  </a:lnTo>
                  <a:lnTo>
                    <a:pt x="1007" y="0"/>
                  </a:lnTo>
                  <a:close/>
                </a:path>
              </a:pathLst>
            </a:custGeom>
            <a:solidFill>
              <a:srgbClr val="BF66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1" name="Freeform 19"/>
            <p:cNvSpPr>
              <a:spLocks/>
            </p:cNvSpPr>
            <p:nvPr/>
          </p:nvSpPr>
          <p:spPr bwMode="auto">
            <a:xfrm>
              <a:off x="1630363" y="2678113"/>
              <a:ext cx="1328738" cy="1804988"/>
            </a:xfrm>
            <a:custGeom>
              <a:avLst/>
              <a:gdLst>
                <a:gd name="T0" fmla="*/ 0 w 837"/>
                <a:gd name="T1" fmla="*/ 0 h 1137"/>
                <a:gd name="T2" fmla="*/ 304939825 w 837"/>
                <a:gd name="T3" fmla="*/ 100806259 h 1137"/>
                <a:gd name="T4" fmla="*/ 2109372547 w 837"/>
                <a:gd name="T5" fmla="*/ 2147483647 h 1137"/>
                <a:gd name="T6" fmla="*/ 1910279393 w 837"/>
                <a:gd name="T7" fmla="*/ 2147483647 h 1137"/>
                <a:gd name="T8" fmla="*/ 0 w 837"/>
                <a:gd name="T9" fmla="*/ 128528793 h 1137"/>
                <a:gd name="T10" fmla="*/ 0 w 837"/>
                <a:gd name="T11" fmla="*/ 0 h 1137"/>
                <a:gd name="T12" fmla="*/ 0 w 837"/>
                <a:gd name="T13" fmla="*/ 0 h 1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7"/>
                <a:gd name="T22" fmla="*/ 0 h 1137"/>
                <a:gd name="T23" fmla="*/ 837 w 837"/>
                <a:gd name="T24" fmla="*/ 1137 h 1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7" h="1137">
                  <a:moveTo>
                    <a:pt x="0" y="0"/>
                  </a:moveTo>
                  <a:lnTo>
                    <a:pt x="121" y="40"/>
                  </a:lnTo>
                  <a:lnTo>
                    <a:pt x="837" y="1105"/>
                  </a:lnTo>
                  <a:lnTo>
                    <a:pt x="758" y="1137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2" name="Freeform 20"/>
            <p:cNvSpPr>
              <a:spLocks/>
            </p:cNvSpPr>
            <p:nvPr/>
          </p:nvSpPr>
          <p:spPr bwMode="auto">
            <a:xfrm>
              <a:off x="-246063" y="2135188"/>
              <a:ext cx="1250950" cy="2632075"/>
            </a:xfrm>
            <a:custGeom>
              <a:avLst/>
              <a:gdLst>
                <a:gd name="T0" fmla="*/ 304938117 w 788"/>
                <a:gd name="T1" fmla="*/ 2147483647 h 1658"/>
                <a:gd name="T2" fmla="*/ 0 w 788"/>
                <a:gd name="T3" fmla="*/ 2147483647 h 1658"/>
                <a:gd name="T4" fmla="*/ 1862396479 w 788"/>
                <a:gd name="T5" fmla="*/ 10080625 h 1658"/>
                <a:gd name="T6" fmla="*/ 1985883303 w 788"/>
                <a:gd name="T7" fmla="*/ 0 h 1658"/>
                <a:gd name="T8" fmla="*/ 1862396479 w 788"/>
                <a:gd name="T9" fmla="*/ 781248406 h 1658"/>
                <a:gd name="T10" fmla="*/ 304938117 w 788"/>
                <a:gd name="T11" fmla="*/ 2147483647 h 1658"/>
                <a:gd name="T12" fmla="*/ 304938117 w 788"/>
                <a:gd name="T13" fmla="*/ 2147483647 h 16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8"/>
                <a:gd name="T22" fmla="*/ 0 h 1658"/>
                <a:gd name="T23" fmla="*/ 788 w 788"/>
                <a:gd name="T24" fmla="*/ 1658 h 16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8" h="1658">
                  <a:moveTo>
                    <a:pt x="121" y="1622"/>
                  </a:moveTo>
                  <a:lnTo>
                    <a:pt x="0" y="1658"/>
                  </a:lnTo>
                  <a:lnTo>
                    <a:pt x="739" y="4"/>
                  </a:lnTo>
                  <a:lnTo>
                    <a:pt x="788" y="0"/>
                  </a:lnTo>
                  <a:lnTo>
                    <a:pt x="739" y="310"/>
                  </a:lnTo>
                  <a:lnTo>
                    <a:pt x="121" y="1622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3" name="Freeform 21"/>
            <p:cNvSpPr>
              <a:spLocks/>
            </p:cNvSpPr>
            <p:nvPr/>
          </p:nvSpPr>
          <p:spPr bwMode="auto">
            <a:xfrm>
              <a:off x="-496888" y="2090738"/>
              <a:ext cx="1444625" cy="2701925"/>
            </a:xfrm>
            <a:custGeom>
              <a:avLst/>
              <a:gdLst>
                <a:gd name="T0" fmla="*/ 352821880 w 910"/>
                <a:gd name="T1" fmla="*/ 2147483647 h 1702"/>
                <a:gd name="T2" fmla="*/ 0 w 910"/>
                <a:gd name="T3" fmla="*/ 2147483647 h 1702"/>
                <a:gd name="T4" fmla="*/ 1910278719 w 910"/>
                <a:gd name="T5" fmla="*/ 0 h 1702"/>
                <a:gd name="T6" fmla="*/ 2147483647 w 910"/>
                <a:gd name="T7" fmla="*/ 70564380 h 1702"/>
                <a:gd name="T8" fmla="*/ 519152247 w 910"/>
                <a:gd name="T9" fmla="*/ 2147483647 h 1702"/>
                <a:gd name="T10" fmla="*/ 352821880 w 910"/>
                <a:gd name="T11" fmla="*/ 2147483647 h 1702"/>
                <a:gd name="T12" fmla="*/ 352821880 w 910"/>
                <a:gd name="T13" fmla="*/ 2147483647 h 17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0"/>
                <a:gd name="T22" fmla="*/ 0 h 1702"/>
                <a:gd name="T23" fmla="*/ 910 w 910"/>
                <a:gd name="T24" fmla="*/ 1702 h 17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0" h="1702">
                  <a:moveTo>
                    <a:pt x="140" y="1702"/>
                  </a:moveTo>
                  <a:lnTo>
                    <a:pt x="0" y="1666"/>
                  </a:lnTo>
                  <a:lnTo>
                    <a:pt x="758" y="0"/>
                  </a:lnTo>
                  <a:lnTo>
                    <a:pt x="910" y="28"/>
                  </a:lnTo>
                  <a:lnTo>
                    <a:pt x="206" y="1543"/>
                  </a:lnTo>
                  <a:lnTo>
                    <a:pt x="140" y="1702"/>
                  </a:lnTo>
                  <a:close/>
                </a:path>
              </a:pathLst>
            </a:custGeom>
            <a:solidFill>
              <a:srgbClr val="BF66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4" name="Freeform 22"/>
            <p:cNvSpPr>
              <a:spLocks/>
            </p:cNvSpPr>
            <p:nvPr/>
          </p:nvSpPr>
          <p:spPr bwMode="auto">
            <a:xfrm>
              <a:off x="1390650" y="2633663"/>
              <a:ext cx="1423988" cy="1855788"/>
            </a:xfrm>
            <a:custGeom>
              <a:avLst/>
              <a:gdLst>
                <a:gd name="T0" fmla="*/ 0 w 897"/>
                <a:gd name="T1" fmla="*/ 0 h 1169"/>
                <a:gd name="T2" fmla="*/ 320060762 w 897"/>
                <a:gd name="T3" fmla="*/ 40322506 h 1169"/>
                <a:gd name="T4" fmla="*/ 2147483647 w 897"/>
                <a:gd name="T5" fmla="*/ 2147483647 h 1169"/>
                <a:gd name="T6" fmla="*/ 1940521259 w 897"/>
                <a:gd name="T7" fmla="*/ 2147483647 h 1169"/>
                <a:gd name="T8" fmla="*/ 90725657 w 897"/>
                <a:gd name="T9" fmla="*/ 151209402 h 1169"/>
                <a:gd name="T10" fmla="*/ 0 w 897"/>
                <a:gd name="T11" fmla="*/ 0 h 1169"/>
                <a:gd name="T12" fmla="*/ 0 w 897"/>
                <a:gd name="T13" fmla="*/ 0 h 1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7"/>
                <a:gd name="T22" fmla="*/ 0 h 1169"/>
                <a:gd name="T23" fmla="*/ 897 w 897"/>
                <a:gd name="T24" fmla="*/ 1169 h 1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7" h="1169">
                  <a:moveTo>
                    <a:pt x="0" y="0"/>
                  </a:moveTo>
                  <a:lnTo>
                    <a:pt x="127" y="16"/>
                  </a:lnTo>
                  <a:lnTo>
                    <a:pt x="897" y="1169"/>
                  </a:lnTo>
                  <a:lnTo>
                    <a:pt x="770" y="1137"/>
                  </a:lnTo>
                  <a:lnTo>
                    <a:pt x="36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66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5" name="Freeform 23"/>
            <p:cNvSpPr>
              <a:spLocks/>
            </p:cNvSpPr>
            <p:nvPr/>
          </p:nvSpPr>
          <p:spPr bwMode="auto">
            <a:xfrm>
              <a:off x="282575" y="1131888"/>
              <a:ext cx="895350" cy="517525"/>
            </a:xfrm>
            <a:custGeom>
              <a:avLst/>
              <a:gdLst>
                <a:gd name="T0" fmla="*/ 0 w 564"/>
                <a:gd name="T1" fmla="*/ 821570828 h 326"/>
                <a:gd name="T2" fmla="*/ 78124041 w 564"/>
                <a:gd name="T3" fmla="*/ 0 h 326"/>
                <a:gd name="T4" fmla="*/ 1421367907 w 564"/>
                <a:gd name="T5" fmla="*/ 108365934 h 326"/>
                <a:gd name="T6" fmla="*/ 811490160 w 564"/>
                <a:gd name="T7" fmla="*/ 400705587 h 326"/>
                <a:gd name="T8" fmla="*/ 337700891 w 564"/>
                <a:gd name="T9" fmla="*/ 660280889 h 326"/>
                <a:gd name="T10" fmla="*/ 0 w 564"/>
                <a:gd name="T11" fmla="*/ 821570828 h 326"/>
                <a:gd name="T12" fmla="*/ 0 w 564"/>
                <a:gd name="T13" fmla="*/ 821570828 h 3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4"/>
                <a:gd name="T22" fmla="*/ 0 h 326"/>
                <a:gd name="T23" fmla="*/ 564 w 564"/>
                <a:gd name="T24" fmla="*/ 326 h 3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4" h="326">
                  <a:moveTo>
                    <a:pt x="0" y="326"/>
                  </a:moveTo>
                  <a:lnTo>
                    <a:pt x="31" y="0"/>
                  </a:lnTo>
                  <a:lnTo>
                    <a:pt x="564" y="43"/>
                  </a:lnTo>
                  <a:lnTo>
                    <a:pt x="322" y="159"/>
                  </a:lnTo>
                  <a:lnTo>
                    <a:pt x="134" y="262"/>
                  </a:lnTo>
                  <a:lnTo>
                    <a:pt x="0" y="326"/>
                  </a:lnTo>
                  <a:close/>
                </a:path>
              </a:pathLst>
            </a:custGeom>
            <a:solidFill>
              <a:srgbClr val="8080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6" name="Freeform 24"/>
            <p:cNvSpPr>
              <a:spLocks/>
            </p:cNvSpPr>
            <p:nvPr/>
          </p:nvSpPr>
          <p:spPr bwMode="auto">
            <a:xfrm>
              <a:off x="196850" y="1257300"/>
              <a:ext cx="2405063" cy="1181100"/>
            </a:xfrm>
            <a:custGeom>
              <a:avLst/>
              <a:gdLst>
                <a:gd name="T0" fmla="*/ 0 w 1515"/>
                <a:gd name="T1" fmla="*/ 1733867725 h 744"/>
                <a:gd name="T2" fmla="*/ 2147483647 w 1515"/>
                <a:gd name="T3" fmla="*/ 0 h 744"/>
                <a:gd name="T4" fmla="*/ 2147483647 w 1515"/>
                <a:gd name="T5" fmla="*/ 60483755 h 744"/>
                <a:gd name="T6" fmla="*/ 1282760575 w 1515"/>
                <a:gd name="T7" fmla="*/ 1514614600 h 744"/>
                <a:gd name="T8" fmla="*/ 1282760575 w 1515"/>
                <a:gd name="T9" fmla="*/ 1413808383 h 744"/>
                <a:gd name="T10" fmla="*/ 869454997 w 1515"/>
                <a:gd name="T11" fmla="*/ 1313002166 h 744"/>
                <a:gd name="T12" fmla="*/ 549394198 w 1515"/>
                <a:gd name="T13" fmla="*/ 1874996428 h 744"/>
                <a:gd name="T14" fmla="*/ 0 w 1515"/>
                <a:gd name="T15" fmla="*/ 1733867725 h 744"/>
                <a:gd name="T16" fmla="*/ 0 w 1515"/>
                <a:gd name="T17" fmla="*/ 1733867725 h 7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15"/>
                <a:gd name="T28" fmla="*/ 0 h 744"/>
                <a:gd name="T29" fmla="*/ 1515 w 1515"/>
                <a:gd name="T30" fmla="*/ 744 h 7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15" h="744">
                  <a:moveTo>
                    <a:pt x="0" y="688"/>
                  </a:moveTo>
                  <a:lnTo>
                    <a:pt x="1243" y="0"/>
                  </a:lnTo>
                  <a:lnTo>
                    <a:pt x="1515" y="24"/>
                  </a:lnTo>
                  <a:lnTo>
                    <a:pt x="509" y="601"/>
                  </a:lnTo>
                  <a:lnTo>
                    <a:pt x="509" y="561"/>
                  </a:lnTo>
                  <a:lnTo>
                    <a:pt x="345" y="521"/>
                  </a:lnTo>
                  <a:lnTo>
                    <a:pt x="218" y="744"/>
                  </a:lnTo>
                  <a:lnTo>
                    <a:pt x="0" y="688"/>
                  </a:lnTo>
                  <a:close/>
                </a:path>
              </a:pathLst>
            </a:custGeom>
            <a:solidFill>
              <a:srgbClr val="8080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7" name="Freeform 25"/>
            <p:cNvSpPr>
              <a:spLocks/>
            </p:cNvSpPr>
            <p:nvPr/>
          </p:nvSpPr>
          <p:spPr bwMode="auto">
            <a:xfrm>
              <a:off x="1457325" y="1352550"/>
              <a:ext cx="2676525" cy="1350963"/>
            </a:xfrm>
            <a:custGeom>
              <a:avLst/>
              <a:gdLst>
                <a:gd name="T0" fmla="*/ 0 w 1686"/>
                <a:gd name="T1" fmla="*/ 1963203470 h 851"/>
                <a:gd name="T2" fmla="*/ 2147483647 w 1686"/>
                <a:gd name="T3" fmla="*/ 0 h 851"/>
                <a:gd name="T4" fmla="*/ 2147483647 w 1686"/>
                <a:gd name="T5" fmla="*/ 100806283 h 851"/>
                <a:gd name="T6" fmla="*/ 778729048 w 1686"/>
                <a:gd name="T7" fmla="*/ 2144654735 h 851"/>
                <a:gd name="T8" fmla="*/ 138607809 w 1686"/>
                <a:gd name="T9" fmla="*/ 2013606599 h 851"/>
                <a:gd name="T10" fmla="*/ 0 w 1686"/>
                <a:gd name="T11" fmla="*/ 1963203470 h 851"/>
                <a:gd name="T12" fmla="*/ 0 w 1686"/>
                <a:gd name="T13" fmla="*/ 1963203470 h 8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6"/>
                <a:gd name="T22" fmla="*/ 0 h 851"/>
                <a:gd name="T23" fmla="*/ 1686 w 1686"/>
                <a:gd name="T24" fmla="*/ 851 h 8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6" h="851">
                  <a:moveTo>
                    <a:pt x="0" y="779"/>
                  </a:moveTo>
                  <a:lnTo>
                    <a:pt x="1328" y="0"/>
                  </a:lnTo>
                  <a:lnTo>
                    <a:pt x="1686" y="40"/>
                  </a:lnTo>
                  <a:lnTo>
                    <a:pt x="309" y="851"/>
                  </a:lnTo>
                  <a:lnTo>
                    <a:pt x="55" y="799"/>
                  </a:lnTo>
                  <a:lnTo>
                    <a:pt x="0" y="779"/>
                  </a:lnTo>
                  <a:close/>
                </a:path>
              </a:pathLst>
            </a:custGeom>
            <a:solidFill>
              <a:srgbClr val="8080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8" name="Freeform 26"/>
            <p:cNvSpPr>
              <a:spLocks/>
            </p:cNvSpPr>
            <p:nvPr/>
          </p:nvSpPr>
          <p:spPr bwMode="auto">
            <a:xfrm>
              <a:off x="2824163" y="1471613"/>
              <a:ext cx="2819400" cy="1503363"/>
            </a:xfrm>
            <a:custGeom>
              <a:avLst/>
              <a:gdLst>
                <a:gd name="T0" fmla="*/ 0 w 1776"/>
                <a:gd name="T1" fmla="*/ 2147483647 h 947"/>
                <a:gd name="T2" fmla="*/ 2147483647 w 1776"/>
                <a:gd name="T3" fmla="*/ 0 h 947"/>
                <a:gd name="T4" fmla="*/ 2147483647 w 1776"/>
                <a:gd name="T5" fmla="*/ 50403141 h 947"/>
                <a:gd name="T6" fmla="*/ 871974220 w 1776"/>
                <a:gd name="T7" fmla="*/ 2147483647 h 947"/>
                <a:gd name="T8" fmla="*/ 229335049 w 1776"/>
                <a:gd name="T9" fmla="*/ 2147483647 h 947"/>
                <a:gd name="T10" fmla="*/ 0 w 1776"/>
                <a:gd name="T11" fmla="*/ 2147483647 h 947"/>
                <a:gd name="T12" fmla="*/ 0 w 1776"/>
                <a:gd name="T13" fmla="*/ 2147483647 h 9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6"/>
                <a:gd name="T22" fmla="*/ 0 h 947"/>
                <a:gd name="T23" fmla="*/ 1776 w 1776"/>
                <a:gd name="T24" fmla="*/ 947 h 9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6" h="947">
                  <a:moveTo>
                    <a:pt x="0" y="883"/>
                  </a:moveTo>
                  <a:lnTo>
                    <a:pt x="1425" y="0"/>
                  </a:lnTo>
                  <a:lnTo>
                    <a:pt x="1776" y="20"/>
                  </a:lnTo>
                  <a:lnTo>
                    <a:pt x="346" y="947"/>
                  </a:lnTo>
                  <a:lnTo>
                    <a:pt x="91" y="899"/>
                  </a:lnTo>
                  <a:lnTo>
                    <a:pt x="0" y="883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9" name="Freeform 27"/>
            <p:cNvSpPr>
              <a:spLocks/>
            </p:cNvSpPr>
            <p:nvPr/>
          </p:nvSpPr>
          <p:spPr bwMode="auto">
            <a:xfrm>
              <a:off x="4267200" y="1573213"/>
              <a:ext cx="3041650" cy="1722438"/>
            </a:xfrm>
            <a:custGeom>
              <a:avLst/>
              <a:gdLst>
                <a:gd name="T0" fmla="*/ 0 w 1916"/>
                <a:gd name="T1" fmla="*/ 2147483647 h 1085"/>
                <a:gd name="T2" fmla="*/ 2147483647 w 1916"/>
                <a:gd name="T3" fmla="*/ 0 h 1085"/>
                <a:gd name="T4" fmla="*/ 2147483647 w 1916"/>
                <a:gd name="T5" fmla="*/ 70564389 h 1085"/>
                <a:gd name="T6" fmla="*/ 962699839 w 1916"/>
                <a:gd name="T7" fmla="*/ 2147483647 h 1085"/>
                <a:gd name="T8" fmla="*/ 259576921 w 1916"/>
                <a:gd name="T9" fmla="*/ 2147483647 h 1085"/>
                <a:gd name="T10" fmla="*/ 0 w 1916"/>
                <a:gd name="T11" fmla="*/ 2147483647 h 1085"/>
                <a:gd name="T12" fmla="*/ 0 w 1916"/>
                <a:gd name="T13" fmla="*/ 2147483647 h 10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16"/>
                <a:gd name="T22" fmla="*/ 0 h 1085"/>
                <a:gd name="T23" fmla="*/ 1916 w 1916"/>
                <a:gd name="T24" fmla="*/ 1085 h 10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16" h="1085">
                  <a:moveTo>
                    <a:pt x="0" y="990"/>
                  </a:moveTo>
                  <a:lnTo>
                    <a:pt x="1468" y="0"/>
                  </a:lnTo>
                  <a:lnTo>
                    <a:pt x="1916" y="28"/>
                  </a:lnTo>
                  <a:lnTo>
                    <a:pt x="382" y="1085"/>
                  </a:lnTo>
                  <a:lnTo>
                    <a:pt x="103" y="1034"/>
                  </a:lnTo>
                  <a:lnTo>
                    <a:pt x="0" y="990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0" name="Freeform 28"/>
            <p:cNvSpPr>
              <a:spLocks/>
            </p:cNvSpPr>
            <p:nvPr/>
          </p:nvSpPr>
          <p:spPr bwMode="auto">
            <a:xfrm>
              <a:off x="6183313" y="2835275"/>
              <a:ext cx="836613" cy="852488"/>
            </a:xfrm>
            <a:custGeom>
              <a:avLst/>
              <a:gdLst>
                <a:gd name="T0" fmla="*/ 30241891 w 527"/>
                <a:gd name="T1" fmla="*/ 831651871 h 537"/>
                <a:gd name="T2" fmla="*/ 1328123713 w 527"/>
                <a:gd name="T3" fmla="*/ 0 h 537"/>
                <a:gd name="T4" fmla="*/ 1176914318 w 527"/>
                <a:gd name="T5" fmla="*/ 1353325275 h 537"/>
                <a:gd name="T6" fmla="*/ 30241891 w 527"/>
                <a:gd name="T7" fmla="*/ 1181954628 h 537"/>
                <a:gd name="T8" fmla="*/ 0 w 527"/>
                <a:gd name="T9" fmla="*/ 942538959 h 537"/>
                <a:gd name="T10" fmla="*/ 30241891 w 527"/>
                <a:gd name="T11" fmla="*/ 831651871 h 537"/>
                <a:gd name="T12" fmla="*/ 30241891 w 527"/>
                <a:gd name="T13" fmla="*/ 831651871 h 5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7"/>
                <a:gd name="T22" fmla="*/ 0 h 537"/>
                <a:gd name="T23" fmla="*/ 527 w 527"/>
                <a:gd name="T24" fmla="*/ 537 h 5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7" h="537">
                  <a:moveTo>
                    <a:pt x="12" y="330"/>
                  </a:moveTo>
                  <a:lnTo>
                    <a:pt x="527" y="0"/>
                  </a:lnTo>
                  <a:lnTo>
                    <a:pt x="467" y="537"/>
                  </a:lnTo>
                  <a:lnTo>
                    <a:pt x="12" y="469"/>
                  </a:lnTo>
                  <a:lnTo>
                    <a:pt x="0" y="374"/>
                  </a:lnTo>
                  <a:lnTo>
                    <a:pt x="12" y="330"/>
                  </a:lnTo>
                  <a:close/>
                </a:path>
              </a:pathLst>
            </a:custGeom>
            <a:solidFill>
              <a:srgbClr val="4D4D3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1" name="Freeform 29"/>
            <p:cNvSpPr>
              <a:spLocks/>
            </p:cNvSpPr>
            <p:nvPr/>
          </p:nvSpPr>
          <p:spPr bwMode="auto">
            <a:xfrm>
              <a:off x="4903788" y="1687513"/>
              <a:ext cx="2319338" cy="1779588"/>
            </a:xfrm>
            <a:custGeom>
              <a:avLst/>
              <a:gdLst>
                <a:gd name="T0" fmla="*/ 0 w 1461"/>
                <a:gd name="T1" fmla="*/ 2147483647 h 1121"/>
                <a:gd name="T2" fmla="*/ 2147483647 w 1461"/>
                <a:gd name="T3" fmla="*/ 0 h 1121"/>
                <a:gd name="T4" fmla="*/ 2147483647 w 1461"/>
                <a:gd name="T5" fmla="*/ 1721268040 h 1121"/>
                <a:gd name="T6" fmla="*/ 2061488362 w 1461"/>
                <a:gd name="T7" fmla="*/ 2147483647 h 1121"/>
                <a:gd name="T8" fmla="*/ 2106851169 w 1461"/>
                <a:gd name="T9" fmla="*/ 2132052652 h 1121"/>
                <a:gd name="T10" fmla="*/ 1436489289 w 1461"/>
                <a:gd name="T11" fmla="*/ 1993444873 h 1121"/>
                <a:gd name="T12" fmla="*/ 1053425584 w 1461"/>
                <a:gd name="T13" fmla="*/ 2147483647 h 1121"/>
                <a:gd name="T14" fmla="*/ 0 w 1461"/>
                <a:gd name="T15" fmla="*/ 2147483647 h 1121"/>
                <a:gd name="T16" fmla="*/ 0 w 1461"/>
                <a:gd name="T17" fmla="*/ 2147483647 h 1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61"/>
                <a:gd name="T28" fmla="*/ 0 h 1121"/>
                <a:gd name="T29" fmla="*/ 1461 w 1461"/>
                <a:gd name="T30" fmla="*/ 1121 h 11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61" h="1121">
                  <a:moveTo>
                    <a:pt x="0" y="1006"/>
                  </a:moveTo>
                  <a:lnTo>
                    <a:pt x="1461" y="0"/>
                  </a:lnTo>
                  <a:lnTo>
                    <a:pt x="1370" y="683"/>
                  </a:lnTo>
                  <a:lnTo>
                    <a:pt x="818" y="1053"/>
                  </a:lnTo>
                  <a:lnTo>
                    <a:pt x="836" y="846"/>
                  </a:lnTo>
                  <a:lnTo>
                    <a:pt x="570" y="791"/>
                  </a:lnTo>
                  <a:lnTo>
                    <a:pt x="418" y="1121"/>
                  </a:lnTo>
                  <a:lnTo>
                    <a:pt x="0" y="1006"/>
                  </a:lnTo>
                  <a:close/>
                </a:path>
              </a:pathLst>
            </a:custGeom>
            <a:solidFill>
              <a:srgbClr val="FAF2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2" name="Freeform 30"/>
            <p:cNvSpPr>
              <a:spLocks/>
            </p:cNvSpPr>
            <p:nvPr/>
          </p:nvSpPr>
          <p:spPr bwMode="auto">
            <a:xfrm>
              <a:off x="3362325" y="1503363"/>
              <a:ext cx="3206750" cy="1660525"/>
            </a:xfrm>
            <a:custGeom>
              <a:avLst/>
              <a:gdLst>
                <a:gd name="T0" fmla="*/ 0 w 2020"/>
                <a:gd name="T1" fmla="*/ 2147483647 h 1046"/>
                <a:gd name="T2" fmla="*/ 2147483647 w 2020"/>
                <a:gd name="T3" fmla="*/ 0 h 1046"/>
                <a:gd name="T4" fmla="*/ 2147483647 w 2020"/>
                <a:gd name="T5" fmla="*/ 100806228 h 1046"/>
                <a:gd name="T6" fmla="*/ 1391126311 w 2020"/>
                <a:gd name="T7" fmla="*/ 2147483647 h 1046"/>
                <a:gd name="T8" fmla="*/ 138609404 w 2020"/>
                <a:gd name="T9" fmla="*/ 2147483647 h 1046"/>
                <a:gd name="T10" fmla="*/ 0 w 2020"/>
                <a:gd name="T11" fmla="*/ 2147483647 h 1046"/>
                <a:gd name="T12" fmla="*/ 0 w 2020"/>
                <a:gd name="T13" fmla="*/ 2147483647 h 10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0"/>
                <a:gd name="T22" fmla="*/ 0 h 1046"/>
                <a:gd name="T23" fmla="*/ 2020 w 2020"/>
                <a:gd name="T24" fmla="*/ 1046 h 10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0" h="1046">
                  <a:moveTo>
                    <a:pt x="0" y="935"/>
                  </a:moveTo>
                  <a:lnTo>
                    <a:pt x="1450" y="0"/>
                  </a:lnTo>
                  <a:lnTo>
                    <a:pt x="2020" y="40"/>
                  </a:lnTo>
                  <a:lnTo>
                    <a:pt x="552" y="1046"/>
                  </a:lnTo>
                  <a:lnTo>
                    <a:pt x="55" y="947"/>
                  </a:lnTo>
                  <a:lnTo>
                    <a:pt x="0" y="935"/>
                  </a:lnTo>
                  <a:close/>
                </a:path>
              </a:pathLst>
            </a:custGeom>
            <a:solidFill>
              <a:srgbClr val="F7E3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3" name="Freeform 31"/>
            <p:cNvSpPr>
              <a:spLocks/>
            </p:cNvSpPr>
            <p:nvPr/>
          </p:nvSpPr>
          <p:spPr bwMode="auto">
            <a:xfrm>
              <a:off x="1928813" y="1403350"/>
              <a:ext cx="3138488" cy="1470025"/>
            </a:xfrm>
            <a:custGeom>
              <a:avLst/>
              <a:gdLst>
                <a:gd name="T0" fmla="*/ 0 w 1977"/>
                <a:gd name="T1" fmla="*/ 2064009012 h 926"/>
                <a:gd name="T2" fmla="*/ 2147483647 w 1977"/>
                <a:gd name="T3" fmla="*/ 0 h 926"/>
                <a:gd name="T4" fmla="*/ 2147483647 w 1977"/>
                <a:gd name="T5" fmla="*/ 108367534 h 926"/>
                <a:gd name="T6" fmla="*/ 1360884653 w 1977"/>
                <a:gd name="T7" fmla="*/ 2147483647 h 926"/>
                <a:gd name="T8" fmla="*/ 105846603 w 1977"/>
                <a:gd name="T9" fmla="*/ 2104331501 h 926"/>
                <a:gd name="T10" fmla="*/ 0 w 1977"/>
                <a:gd name="T11" fmla="*/ 2064009012 h 926"/>
                <a:gd name="T12" fmla="*/ 0 w 1977"/>
                <a:gd name="T13" fmla="*/ 2064009012 h 9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77"/>
                <a:gd name="T22" fmla="*/ 0 h 926"/>
                <a:gd name="T23" fmla="*/ 1977 w 1977"/>
                <a:gd name="T24" fmla="*/ 926 h 9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77" h="926">
                  <a:moveTo>
                    <a:pt x="0" y="819"/>
                  </a:moveTo>
                  <a:lnTo>
                    <a:pt x="1376" y="0"/>
                  </a:lnTo>
                  <a:lnTo>
                    <a:pt x="1977" y="43"/>
                  </a:lnTo>
                  <a:lnTo>
                    <a:pt x="540" y="926"/>
                  </a:lnTo>
                  <a:lnTo>
                    <a:pt x="42" y="835"/>
                  </a:lnTo>
                  <a:lnTo>
                    <a:pt x="0" y="819"/>
                  </a:lnTo>
                  <a:close/>
                </a:path>
              </a:pathLst>
            </a:custGeom>
            <a:solidFill>
              <a:srgbClr val="F5DB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4" name="Freeform 32"/>
            <p:cNvSpPr>
              <a:spLocks/>
            </p:cNvSpPr>
            <p:nvPr/>
          </p:nvSpPr>
          <p:spPr bwMode="auto">
            <a:xfrm>
              <a:off x="976313" y="1289050"/>
              <a:ext cx="2589213" cy="1319213"/>
            </a:xfrm>
            <a:custGeom>
              <a:avLst/>
              <a:gdLst>
                <a:gd name="T0" fmla="*/ 45362820 w 1631"/>
                <a:gd name="T1" fmla="*/ 1433970219 h 831"/>
                <a:gd name="T2" fmla="*/ 2147483647 w 1631"/>
                <a:gd name="T3" fmla="*/ 0 h 831"/>
                <a:gd name="T4" fmla="*/ 2147483647 w 1631"/>
                <a:gd name="T5" fmla="*/ 120967560 h 831"/>
                <a:gd name="T6" fmla="*/ 718245447 w 1631"/>
                <a:gd name="T7" fmla="*/ 2094251610 h 831"/>
                <a:gd name="T8" fmla="*/ 0 w 1631"/>
                <a:gd name="T9" fmla="*/ 1953122848 h 831"/>
                <a:gd name="T10" fmla="*/ 45362820 w 1631"/>
                <a:gd name="T11" fmla="*/ 1433970219 h 831"/>
                <a:gd name="T12" fmla="*/ 45362820 w 1631"/>
                <a:gd name="T13" fmla="*/ 1433970219 h 8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1"/>
                <a:gd name="T22" fmla="*/ 0 h 831"/>
                <a:gd name="T23" fmla="*/ 1631 w 1631"/>
                <a:gd name="T24" fmla="*/ 831 h 8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1" h="831">
                  <a:moveTo>
                    <a:pt x="18" y="569"/>
                  </a:moveTo>
                  <a:lnTo>
                    <a:pt x="1043" y="0"/>
                  </a:lnTo>
                  <a:lnTo>
                    <a:pt x="1631" y="48"/>
                  </a:lnTo>
                  <a:lnTo>
                    <a:pt x="285" y="831"/>
                  </a:lnTo>
                  <a:lnTo>
                    <a:pt x="0" y="775"/>
                  </a:lnTo>
                  <a:lnTo>
                    <a:pt x="18" y="569"/>
                  </a:lnTo>
                  <a:close/>
                </a:path>
              </a:pathLst>
            </a:custGeom>
            <a:solidFill>
              <a:srgbClr val="F7D4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5" name="Freeform 33"/>
            <p:cNvSpPr>
              <a:spLocks/>
            </p:cNvSpPr>
            <p:nvPr/>
          </p:nvSpPr>
          <p:spPr bwMode="auto">
            <a:xfrm>
              <a:off x="215900" y="1193800"/>
              <a:ext cx="1924050" cy="1130300"/>
            </a:xfrm>
            <a:custGeom>
              <a:avLst/>
              <a:gdLst>
                <a:gd name="T0" fmla="*/ 183972175 w 1212"/>
                <a:gd name="T1" fmla="*/ 703124345 h 712"/>
                <a:gd name="T2" fmla="*/ 1496972606 w 1212"/>
                <a:gd name="T3" fmla="*/ 0 h 712"/>
                <a:gd name="T4" fmla="*/ 2147483647 w 1212"/>
                <a:gd name="T5" fmla="*/ 131048130 h 712"/>
                <a:gd name="T6" fmla="*/ 0 w 1212"/>
                <a:gd name="T7" fmla="*/ 1794351428 h 712"/>
                <a:gd name="T8" fmla="*/ 90725613 w 1212"/>
                <a:gd name="T9" fmla="*/ 1003022240 h 712"/>
                <a:gd name="T10" fmla="*/ 183972175 w 1212"/>
                <a:gd name="T11" fmla="*/ 703124345 h 712"/>
                <a:gd name="T12" fmla="*/ 183972175 w 1212"/>
                <a:gd name="T13" fmla="*/ 703124345 h 7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12"/>
                <a:gd name="T22" fmla="*/ 0 h 712"/>
                <a:gd name="T23" fmla="*/ 1212 w 1212"/>
                <a:gd name="T24" fmla="*/ 712 h 7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12" h="712">
                  <a:moveTo>
                    <a:pt x="73" y="279"/>
                  </a:moveTo>
                  <a:lnTo>
                    <a:pt x="594" y="0"/>
                  </a:lnTo>
                  <a:lnTo>
                    <a:pt x="1212" y="52"/>
                  </a:lnTo>
                  <a:lnTo>
                    <a:pt x="0" y="712"/>
                  </a:lnTo>
                  <a:lnTo>
                    <a:pt x="36" y="398"/>
                  </a:lnTo>
                  <a:lnTo>
                    <a:pt x="73" y="279"/>
                  </a:lnTo>
                  <a:close/>
                </a:path>
              </a:pathLst>
            </a:custGeom>
            <a:solidFill>
              <a:srgbClr val="F7C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6" name="Freeform 34"/>
            <p:cNvSpPr>
              <a:spLocks/>
            </p:cNvSpPr>
            <p:nvPr/>
          </p:nvSpPr>
          <p:spPr bwMode="auto">
            <a:xfrm>
              <a:off x="4152900" y="2867025"/>
              <a:ext cx="2136775" cy="3806825"/>
            </a:xfrm>
            <a:custGeom>
              <a:avLst/>
              <a:gdLst>
                <a:gd name="T0" fmla="*/ 2147483647 w 1346"/>
                <a:gd name="T1" fmla="*/ 201612468 h 2398"/>
                <a:gd name="T2" fmla="*/ 2147483647 w 1346"/>
                <a:gd name="T3" fmla="*/ 1323082683 h 2398"/>
                <a:gd name="T4" fmla="*/ 1023183463 w 1346"/>
                <a:gd name="T5" fmla="*/ 2147483647 h 2398"/>
                <a:gd name="T6" fmla="*/ 473789402 w 1346"/>
                <a:gd name="T7" fmla="*/ 2147483647 h 2398"/>
                <a:gd name="T8" fmla="*/ 0 w 1346"/>
                <a:gd name="T9" fmla="*/ 2147483647 h 2398"/>
                <a:gd name="T10" fmla="*/ 2147483647 w 1346"/>
                <a:gd name="T11" fmla="*/ 0 h 2398"/>
                <a:gd name="T12" fmla="*/ 2147483647 w 1346"/>
                <a:gd name="T13" fmla="*/ 120967500 h 2398"/>
                <a:gd name="T14" fmla="*/ 214212509 w 1346"/>
                <a:gd name="T15" fmla="*/ 2147483647 h 2398"/>
                <a:gd name="T16" fmla="*/ 504031266 w 1346"/>
                <a:gd name="T17" fmla="*/ 2147483647 h 2398"/>
                <a:gd name="T18" fmla="*/ 2147483647 w 1346"/>
                <a:gd name="T19" fmla="*/ 241935001 h 2398"/>
                <a:gd name="T20" fmla="*/ 2147483647 w 1346"/>
                <a:gd name="T21" fmla="*/ 851812862 h 2398"/>
                <a:gd name="T22" fmla="*/ 688003399 w 1346"/>
                <a:gd name="T23" fmla="*/ 2147483647 h 2398"/>
                <a:gd name="T24" fmla="*/ 977820667 w 1346"/>
                <a:gd name="T25" fmla="*/ 2147483647 h 2398"/>
                <a:gd name="T26" fmla="*/ 2147483647 w 1346"/>
                <a:gd name="T27" fmla="*/ 1313002062 h 2398"/>
                <a:gd name="T28" fmla="*/ 2147483647 w 1346"/>
                <a:gd name="T29" fmla="*/ 259575294 h 2398"/>
                <a:gd name="T30" fmla="*/ 2147483647 w 1346"/>
                <a:gd name="T31" fmla="*/ 201612468 h 2398"/>
                <a:gd name="T32" fmla="*/ 2147483647 w 1346"/>
                <a:gd name="T33" fmla="*/ 201612468 h 23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46"/>
                <a:gd name="T52" fmla="*/ 0 h 2398"/>
                <a:gd name="T53" fmla="*/ 1346 w 1346"/>
                <a:gd name="T54" fmla="*/ 2398 h 23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46" h="2398">
                  <a:moveTo>
                    <a:pt x="1346" y="80"/>
                  </a:moveTo>
                  <a:lnTo>
                    <a:pt x="1291" y="525"/>
                  </a:lnTo>
                  <a:lnTo>
                    <a:pt x="406" y="2346"/>
                  </a:lnTo>
                  <a:lnTo>
                    <a:pt x="188" y="2398"/>
                  </a:lnTo>
                  <a:lnTo>
                    <a:pt x="0" y="2338"/>
                  </a:lnTo>
                  <a:lnTo>
                    <a:pt x="1030" y="0"/>
                  </a:lnTo>
                  <a:lnTo>
                    <a:pt x="1127" y="48"/>
                  </a:lnTo>
                  <a:lnTo>
                    <a:pt x="85" y="2290"/>
                  </a:lnTo>
                  <a:lnTo>
                    <a:pt x="200" y="2330"/>
                  </a:lnTo>
                  <a:lnTo>
                    <a:pt x="1218" y="96"/>
                  </a:lnTo>
                  <a:lnTo>
                    <a:pt x="1188" y="338"/>
                  </a:lnTo>
                  <a:lnTo>
                    <a:pt x="273" y="2314"/>
                  </a:lnTo>
                  <a:lnTo>
                    <a:pt x="388" y="2283"/>
                  </a:lnTo>
                  <a:lnTo>
                    <a:pt x="1224" y="521"/>
                  </a:lnTo>
                  <a:lnTo>
                    <a:pt x="1285" y="103"/>
                  </a:lnTo>
                  <a:lnTo>
                    <a:pt x="1346" y="8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7" name="Freeform 35"/>
            <p:cNvSpPr>
              <a:spLocks/>
            </p:cNvSpPr>
            <p:nvPr/>
          </p:nvSpPr>
          <p:spPr bwMode="auto">
            <a:xfrm>
              <a:off x="5788025" y="2873375"/>
              <a:ext cx="492125" cy="1022350"/>
            </a:xfrm>
            <a:custGeom>
              <a:avLst/>
              <a:gdLst>
                <a:gd name="T0" fmla="*/ 0 w 310"/>
                <a:gd name="T1" fmla="*/ 0 h 644"/>
                <a:gd name="T2" fmla="*/ 781248328 w 310"/>
                <a:gd name="T3" fmla="*/ 201612473 h 644"/>
                <a:gd name="T4" fmla="*/ 627518064 w 310"/>
                <a:gd name="T5" fmla="*/ 320059028 h 644"/>
                <a:gd name="T6" fmla="*/ 15120938 w 310"/>
                <a:gd name="T7" fmla="*/ 1622980407 h 644"/>
                <a:gd name="T8" fmla="*/ 292338109 w 310"/>
                <a:gd name="T9" fmla="*/ 642639005 h 644"/>
                <a:gd name="T10" fmla="*/ 458668455 w 310"/>
                <a:gd name="T11" fmla="*/ 289817164 h 644"/>
                <a:gd name="T12" fmla="*/ 78124044 w 310"/>
                <a:gd name="T13" fmla="*/ 191531852 h 644"/>
                <a:gd name="T14" fmla="*/ 0 w 310"/>
                <a:gd name="T15" fmla="*/ 0 h 644"/>
                <a:gd name="T16" fmla="*/ 0 w 310"/>
                <a:gd name="T17" fmla="*/ 0 h 6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0"/>
                <a:gd name="T28" fmla="*/ 0 h 644"/>
                <a:gd name="T29" fmla="*/ 310 w 310"/>
                <a:gd name="T30" fmla="*/ 644 h 6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0" h="644">
                  <a:moveTo>
                    <a:pt x="0" y="0"/>
                  </a:moveTo>
                  <a:lnTo>
                    <a:pt x="310" y="80"/>
                  </a:lnTo>
                  <a:lnTo>
                    <a:pt x="249" y="127"/>
                  </a:lnTo>
                  <a:lnTo>
                    <a:pt x="6" y="644"/>
                  </a:lnTo>
                  <a:lnTo>
                    <a:pt x="116" y="255"/>
                  </a:lnTo>
                  <a:lnTo>
                    <a:pt x="182" y="115"/>
                  </a:lnTo>
                  <a:lnTo>
                    <a:pt x="31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8" name="Freeform 36"/>
            <p:cNvSpPr>
              <a:spLocks/>
            </p:cNvSpPr>
            <p:nvPr/>
          </p:nvSpPr>
          <p:spPr bwMode="auto">
            <a:xfrm>
              <a:off x="-525463" y="2020888"/>
              <a:ext cx="1568450" cy="2803525"/>
            </a:xfrm>
            <a:custGeom>
              <a:avLst/>
              <a:gdLst>
                <a:gd name="T0" fmla="*/ 2147483647 w 988"/>
                <a:gd name="T1" fmla="*/ 161290005 h 1766"/>
                <a:gd name="T2" fmla="*/ 2147483647 w 988"/>
                <a:gd name="T3" fmla="*/ 1003022307 h 1766"/>
                <a:gd name="T4" fmla="*/ 748487213 w 988"/>
                <a:gd name="T5" fmla="*/ 2147483647 h 1766"/>
                <a:gd name="T6" fmla="*/ 350302525 w 988"/>
                <a:gd name="T7" fmla="*/ 2147483647 h 1766"/>
                <a:gd name="T8" fmla="*/ 0 w 988"/>
                <a:gd name="T9" fmla="*/ 2147483647 h 1766"/>
                <a:gd name="T10" fmla="*/ 1895157825 w 988"/>
                <a:gd name="T11" fmla="*/ 0 h 1766"/>
                <a:gd name="T12" fmla="*/ 2094250914 w 988"/>
                <a:gd name="T13" fmla="*/ 90725625 h 1766"/>
                <a:gd name="T14" fmla="*/ 168851270 w 988"/>
                <a:gd name="T15" fmla="*/ 2147483647 h 1766"/>
                <a:gd name="T16" fmla="*/ 365423459 w 988"/>
                <a:gd name="T17" fmla="*/ 2147483647 h 1766"/>
                <a:gd name="T18" fmla="*/ 2147483647 w 988"/>
                <a:gd name="T19" fmla="*/ 191531872 h 1766"/>
                <a:gd name="T20" fmla="*/ 2147483647 w 988"/>
                <a:gd name="T21" fmla="*/ 632558449 h 1766"/>
                <a:gd name="T22" fmla="*/ 504031324 w 988"/>
                <a:gd name="T23" fmla="*/ 2147483647 h 1766"/>
                <a:gd name="T24" fmla="*/ 718245346 w 988"/>
                <a:gd name="T25" fmla="*/ 2147483647 h 1766"/>
                <a:gd name="T26" fmla="*/ 2147483647 w 988"/>
                <a:gd name="T27" fmla="*/ 972780440 h 1766"/>
                <a:gd name="T28" fmla="*/ 2147483647 w 988"/>
                <a:gd name="T29" fmla="*/ 191531872 h 1766"/>
                <a:gd name="T30" fmla="*/ 2147483647 w 988"/>
                <a:gd name="T31" fmla="*/ 161290005 h 1766"/>
                <a:gd name="T32" fmla="*/ 2147483647 w 988"/>
                <a:gd name="T33" fmla="*/ 161290005 h 17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8"/>
                <a:gd name="T52" fmla="*/ 0 h 1766"/>
                <a:gd name="T53" fmla="*/ 988 w 988"/>
                <a:gd name="T54" fmla="*/ 1766 h 17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8" h="1766">
                  <a:moveTo>
                    <a:pt x="988" y="64"/>
                  </a:moveTo>
                  <a:lnTo>
                    <a:pt x="946" y="398"/>
                  </a:lnTo>
                  <a:lnTo>
                    <a:pt x="297" y="1730"/>
                  </a:lnTo>
                  <a:lnTo>
                    <a:pt x="139" y="1766"/>
                  </a:lnTo>
                  <a:lnTo>
                    <a:pt x="0" y="1726"/>
                  </a:lnTo>
                  <a:lnTo>
                    <a:pt x="752" y="0"/>
                  </a:lnTo>
                  <a:lnTo>
                    <a:pt x="831" y="36"/>
                  </a:lnTo>
                  <a:lnTo>
                    <a:pt x="67" y="1690"/>
                  </a:lnTo>
                  <a:lnTo>
                    <a:pt x="145" y="1718"/>
                  </a:lnTo>
                  <a:lnTo>
                    <a:pt x="903" y="76"/>
                  </a:lnTo>
                  <a:lnTo>
                    <a:pt x="873" y="251"/>
                  </a:lnTo>
                  <a:lnTo>
                    <a:pt x="200" y="1710"/>
                  </a:lnTo>
                  <a:lnTo>
                    <a:pt x="285" y="1686"/>
                  </a:lnTo>
                  <a:lnTo>
                    <a:pt x="903" y="386"/>
                  </a:lnTo>
                  <a:lnTo>
                    <a:pt x="946" y="76"/>
                  </a:lnTo>
                  <a:lnTo>
                    <a:pt x="988" y="64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9" name="Freeform 37"/>
            <p:cNvSpPr>
              <a:spLocks/>
            </p:cNvSpPr>
            <p:nvPr/>
          </p:nvSpPr>
          <p:spPr bwMode="auto">
            <a:xfrm>
              <a:off x="668338" y="2027238"/>
              <a:ext cx="365125" cy="757238"/>
            </a:xfrm>
            <a:custGeom>
              <a:avLst/>
              <a:gdLst>
                <a:gd name="T0" fmla="*/ 0 w 230"/>
                <a:gd name="T1" fmla="*/ 0 h 477"/>
                <a:gd name="T2" fmla="*/ 579635982 w 230"/>
                <a:gd name="T3" fmla="*/ 151209486 h 477"/>
                <a:gd name="T4" fmla="*/ 488910381 w 230"/>
                <a:gd name="T5" fmla="*/ 241935197 h 477"/>
                <a:gd name="T6" fmla="*/ 15120940 w 230"/>
                <a:gd name="T7" fmla="*/ 1202116208 h 477"/>
                <a:gd name="T8" fmla="*/ 244455984 w 230"/>
                <a:gd name="T9" fmla="*/ 471270402 h 477"/>
                <a:gd name="T10" fmla="*/ 365423452 w 230"/>
                <a:gd name="T11" fmla="*/ 211693310 h 477"/>
                <a:gd name="T12" fmla="*/ 60483759 w 230"/>
                <a:gd name="T13" fmla="*/ 151209486 h 477"/>
                <a:gd name="T14" fmla="*/ 0 w 230"/>
                <a:gd name="T15" fmla="*/ 0 h 477"/>
                <a:gd name="T16" fmla="*/ 0 w 230"/>
                <a:gd name="T17" fmla="*/ 0 h 4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"/>
                <a:gd name="T28" fmla="*/ 0 h 477"/>
                <a:gd name="T29" fmla="*/ 230 w 230"/>
                <a:gd name="T30" fmla="*/ 477 h 4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" h="477">
                  <a:moveTo>
                    <a:pt x="0" y="0"/>
                  </a:moveTo>
                  <a:lnTo>
                    <a:pt x="230" y="60"/>
                  </a:lnTo>
                  <a:lnTo>
                    <a:pt x="194" y="96"/>
                  </a:lnTo>
                  <a:lnTo>
                    <a:pt x="6" y="477"/>
                  </a:lnTo>
                  <a:lnTo>
                    <a:pt x="97" y="187"/>
                  </a:lnTo>
                  <a:lnTo>
                    <a:pt x="145" y="84"/>
                  </a:lnTo>
                  <a:lnTo>
                    <a:pt x="24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0" name="Freeform 38"/>
            <p:cNvSpPr>
              <a:spLocks/>
            </p:cNvSpPr>
            <p:nvPr/>
          </p:nvSpPr>
          <p:spPr bwMode="auto">
            <a:xfrm>
              <a:off x="166688" y="1106488"/>
              <a:ext cx="7181850" cy="2751138"/>
            </a:xfrm>
            <a:custGeom>
              <a:avLst/>
              <a:gdLst>
                <a:gd name="T0" fmla="*/ 2147483647 w 4524"/>
                <a:gd name="T1" fmla="*/ 2147483647 h 1733"/>
                <a:gd name="T2" fmla="*/ 2147483647 w 4524"/>
                <a:gd name="T3" fmla="*/ 2147483647 h 1733"/>
                <a:gd name="T4" fmla="*/ 2147483647 w 4524"/>
                <a:gd name="T5" fmla="*/ 751006686 h 1733"/>
                <a:gd name="T6" fmla="*/ 123486859 w 4524"/>
                <a:gd name="T7" fmla="*/ 0 h 1733"/>
                <a:gd name="T8" fmla="*/ 0 w 4524"/>
                <a:gd name="T9" fmla="*/ 2074089974 h 1733"/>
                <a:gd name="T10" fmla="*/ 536792454 w 4524"/>
                <a:gd name="T11" fmla="*/ 2147483647 h 1733"/>
                <a:gd name="T12" fmla="*/ 612397109 w 4524"/>
                <a:gd name="T13" fmla="*/ 2033767478 h 1733"/>
                <a:gd name="T14" fmla="*/ 183970583 w 4524"/>
                <a:gd name="T15" fmla="*/ 1932961238 h 1733"/>
                <a:gd name="T16" fmla="*/ 383063684 w 4524"/>
                <a:gd name="T17" fmla="*/ 98286902 h 1733"/>
                <a:gd name="T18" fmla="*/ 2147483647 w 4524"/>
                <a:gd name="T19" fmla="*/ 861893748 h 1733"/>
                <a:gd name="T20" fmla="*/ 2147483647 w 4524"/>
                <a:gd name="T21" fmla="*/ 2147483647 h 1733"/>
                <a:gd name="T22" fmla="*/ 2147483647 w 4524"/>
                <a:gd name="T23" fmla="*/ 2147483647 h 1733"/>
                <a:gd name="T24" fmla="*/ 2147483647 w 4524"/>
                <a:gd name="T25" fmla="*/ 2147483647 h 1733"/>
                <a:gd name="T26" fmla="*/ 2147483647 w 4524"/>
                <a:gd name="T27" fmla="*/ 2147483647 h 17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524"/>
                <a:gd name="T43" fmla="*/ 0 h 1733"/>
                <a:gd name="T44" fmla="*/ 4524 w 4524"/>
                <a:gd name="T45" fmla="*/ 1733 h 17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524" h="1733">
                  <a:moveTo>
                    <a:pt x="3772" y="1626"/>
                  </a:moveTo>
                  <a:lnTo>
                    <a:pt x="4269" y="1733"/>
                  </a:lnTo>
                  <a:lnTo>
                    <a:pt x="4524" y="298"/>
                  </a:lnTo>
                  <a:lnTo>
                    <a:pt x="49" y="0"/>
                  </a:lnTo>
                  <a:lnTo>
                    <a:pt x="0" y="823"/>
                  </a:lnTo>
                  <a:lnTo>
                    <a:pt x="213" y="867"/>
                  </a:lnTo>
                  <a:lnTo>
                    <a:pt x="243" y="807"/>
                  </a:lnTo>
                  <a:lnTo>
                    <a:pt x="73" y="767"/>
                  </a:lnTo>
                  <a:lnTo>
                    <a:pt x="152" y="39"/>
                  </a:lnTo>
                  <a:lnTo>
                    <a:pt x="4396" y="342"/>
                  </a:lnTo>
                  <a:lnTo>
                    <a:pt x="4239" y="1602"/>
                  </a:lnTo>
                  <a:lnTo>
                    <a:pt x="3784" y="1519"/>
                  </a:lnTo>
                  <a:lnTo>
                    <a:pt x="3772" y="1626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1" name="Freeform 39"/>
            <p:cNvSpPr>
              <a:spLocks/>
            </p:cNvSpPr>
            <p:nvPr/>
          </p:nvSpPr>
          <p:spPr bwMode="auto">
            <a:xfrm>
              <a:off x="947738" y="2463800"/>
              <a:ext cx="4686300" cy="1092200"/>
            </a:xfrm>
            <a:custGeom>
              <a:avLst/>
              <a:gdLst>
                <a:gd name="T0" fmla="*/ 30241877 w 2952"/>
                <a:gd name="T1" fmla="*/ 0 h 688"/>
                <a:gd name="T2" fmla="*/ 2147483647 w 2952"/>
                <a:gd name="T3" fmla="*/ 1481851746 h 688"/>
                <a:gd name="T4" fmla="*/ 2147483647 w 2952"/>
                <a:gd name="T5" fmla="*/ 1733867678 h 688"/>
                <a:gd name="T6" fmla="*/ 0 w 2952"/>
                <a:gd name="T7" fmla="*/ 178931874 h 688"/>
                <a:gd name="T8" fmla="*/ 15120939 w 2952"/>
                <a:gd name="T9" fmla="*/ 57962804 h 688"/>
                <a:gd name="T10" fmla="*/ 30241877 w 2952"/>
                <a:gd name="T11" fmla="*/ 0 h 688"/>
                <a:gd name="T12" fmla="*/ 30241877 w 2952"/>
                <a:gd name="T13" fmla="*/ 0 h 6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52"/>
                <a:gd name="T22" fmla="*/ 0 h 688"/>
                <a:gd name="T23" fmla="*/ 2952 w 2952"/>
                <a:gd name="T24" fmla="*/ 688 h 6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52" h="688">
                  <a:moveTo>
                    <a:pt x="12" y="0"/>
                  </a:moveTo>
                  <a:lnTo>
                    <a:pt x="2952" y="588"/>
                  </a:lnTo>
                  <a:lnTo>
                    <a:pt x="2880" y="688"/>
                  </a:lnTo>
                  <a:lnTo>
                    <a:pt x="0" y="71"/>
                  </a:lnTo>
                  <a:lnTo>
                    <a:pt x="6" y="2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2" name="Freeform 40"/>
            <p:cNvSpPr>
              <a:spLocks/>
            </p:cNvSpPr>
            <p:nvPr/>
          </p:nvSpPr>
          <p:spPr bwMode="auto">
            <a:xfrm>
              <a:off x="6877050" y="3409950"/>
              <a:ext cx="2174875" cy="2809875"/>
            </a:xfrm>
            <a:custGeom>
              <a:avLst/>
              <a:gdLst>
                <a:gd name="T0" fmla="*/ 609877794 w 1370"/>
                <a:gd name="T1" fmla="*/ 0 h 1770"/>
                <a:gd name="T2" fmla="*/ 2147483647 w 1370"/>
                <a:gd name="T3" fmla="*/ 2147483647 h 1770"/>
                <a:gd name="T4" fmla="*/ 2147483647 w 1370"/>
                <a:gd name="T5" fmla="*/ 2147483647 h 1770"/>
                <a:gd name="T6" fmla="*/ 2147483647 w 1370"/>
                <a:gd name="T7" fmla="*/ 2147483647 h 1770"/>
                <a:gd name="T8" fmla="*/ 0 w 1370"/>
                <a:gd name="T9" fmla="*/ 561994093 h 1770"/>
                <a:gd name="T10" fmla="*/ 90725617 w 1370"/>
                <a:gd name="T11" fmla="*/ 410786248 h 1770"/>
                <a:gd name="T12" fmla="*/ 2147483647 w 1370"/>
                <a:gd name="T13" fmla="*/ 2147483647 h 1770"/>
                <a:gd name="T14" fmla="*/ 2147483647 w 1370"/>
                <a:gd name="T15" fmla="*/ 2147483647 h 1770"/>
                <a:gd name="T16" fmla="*/ 410786215 w 1370"/>
                <a:gd name="T17" fmla="*/ 572074716 h 1770"/>
                <a:gd name="T18" fmla="*/ 564514997 w 1370"/>
                <a:gd name="T19" fmla="*/ 390625004 h 1770"/>
                <a:gd name="T20" fmla="*/ 2147483647 w 1370"/>
                <a:gd name="T21" fmla="*/ 2147483647 h 1770"/>
                <a:gd name="T22" fmla="*/ 2147483647 w 1370"/>
                <a:gd name="T23" fmla="*/ 2147483647 h 1770"/>
                <a:gd name="T24" fmla="*/ 564514997 w 1370"/>
                <a:gd name="T25" fmla="*/ 171370627 h 1770"/>
                <a:gd name="T26" fmla="*/ 609877794 w 1370"/>
                <a:gd name="T27" fmla="*/ 0 h 1770"/>
                <a:gd name="T28" fmla="*/ 609877794 w 1370"/>
                <a:gd name="T29" fmla="*/ 0 h 17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70"/>
                <a:gd name="T46" fmla="*/ 0 h 1770"/>
                <a:gd name="T47" fmla="*/ 1370 w 1370"/>
                <a:gd name="T48" fmla="*/ 1770 h 17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70" h="1770">
                  <a:moveTo>
                    <a:pt x="242" y="0"/>
                  </a:moveTo>
                  <a:lnTo>
                    <a:pt x="1370" y="1714"/>
                  </a:lnTo>
                  <a:lnTo>
                    <a:pt x="1200" y="1770"/>
                  </a:lnTo>
                  <a:lnTo>
                    <a:pt x="1042" y="1718"/>
                  </a:lnTo>
                  <a:lnTo>
                    <a:pt x="0" y="223"/>
                  </a:lnTo>
                  <a:lnTo>
                    <a:pt x="36" y="163"/>
                  </a:lnTo>
                  <a:lnTo>
                    <a:pt x="1079" y="1682"/>
                  </a:lnTo>
                  <a:lnTo>
                    <a:pt x="1170" y="1714"/>
                  </a:lnTo>
                  <a:lnTo>
                    <a:pt x="163" y="227"/>
                  </a:lnTo>
                  <a:lnTo>
                    <a:pt x="224" y="155"/>
                  </a:lnTo>
                  <a:lnTo>
                    <a:pt x="1243" y="1710"/>
                  </a:lnTo>
                  <a:lnTo>
                    <a:pt x="1297" y="1682"/>
                  </a:lnTo>
                  <a:lnTo>
                    <a:pt x="224" y="6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3" name="Freeform 41"/>
            <p:cNvSpPr>
              <a:spLocks/>
            </p:cNvSpPr>
            <p:nvPr/>
          </p:nvSpPr>
          <p:spPr bwMode="auto">
            <a:xfrm>
              <a:off x="1341438" y="2589213"/>
              <a:ext cx="1655763" cy="1931988"/>
            </a:xfrm>
            <a:custGeom>
              <a:avLst/>
              <a:gdLst>
                <a:gd name="T0" fmla="*/ 841732445 w 1043"/>
                <a:gd name="T1" fmla="*/ 221773818 h 1217"/>
                <a:gd name="T2" fmla="*/ 2147483647 w 1043"/>
                <a:gd name="T3" fmla="*/ 2147483647 h 1217"/>
                <a:gd name="T4" fmla="*/ 2147483647 w 1043"/>
                <a:gd name="T5" fmla="*/ 2147483647 h 1217"/>
                <a:gd name="T6" fmla="*/ 2018646408 w 1043"/>
                <a:gd name="T7" fmla="*/ 2147483647 h 1217"/>
                <a:gd name="T8" fmla="*/ 0 w 1043"/>
                <a:gd name="T9" fmla="*/ 100806260 h 1217"/>
                <a:gd name="T10" fmla="*/ 60483765 w 1043"/>
                <a:gd name="T11" fmla="*/ 0 h 1217"/>
                <a:gd name="T12" fmla="*/ 2079130148 w 1043"/>
                <a:gd name="T13" fmla="*/ 2147483647 h 1217"/>
                <a:gd name="T14" fmla="*/ 2147483647 w 1043"/>
                <a:gd name="T15" fmla="*/ 2147483647 h 1217"/>
                <a:gd name="T16" fmla="*/ 322580046 w 1043"/>
                <a:gd name="T17" fmla="*/ 161290027 h 1217"/>
                <a:gd name="T18" fmla="*/ 549394170 w 1043"/>
                <a:gd name="T19" fmla="*/ 161290027 h 1217"/>
                <a:gd name="T20" fmla="*/ 2147483647 w 1043"/>
                <a:gd name="T21" fmla="*/ 2147483647 h 1217"/>
                <a:gd name="T22" fmla="*/ 2147483647 w 1043"/>
                <a:gd name="T23" fmla="*/ 2147483647 h 1217"/>
                <a:gd name="T24" fmla="*/ 672882599 w 1043"/>
                <a:gd name="T25" fmla="*/ 110886909 h 1217"/>
                <a:gd name="T26" fmla="*/ 841732445 w 1043"/>
                <a:gd name="T27" fmla="*/ 221773818 h 1217"/>
                <a:gd name="T28" fmla="*/ 841732445 w 1043"/>
                <a:gd name="T29" fmla="*/ 221773818 h 12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43"/>
                <a:gd name="T46" fmla="*/ 0 h 1217"/>
                <a:gd name="T47" fmla="*/ 1043 w 1043"/>
                <a:gd name="T48" fmla="*/ 1217 h 12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43" h="1217">
                  <a:moveTo>
                    <a:pt x="334" y="88"/>
                  </a:moveTo>
                  <a:lnTo>
                    <a:pt x="1043" y="1173"/>
                  </a:lnTo>
                  <a:lnTo>
                    <a:pt x="916" y="1217"/>
                  </a:lnTo>
                  <a:lnTo>
                    <a:pt x="801" y="1173"/>
                  </a:lnTo>
                  <a:lnTo>
                    <a:pt x="0" y="40"/>
                  </a:lnTo>
                  <a:lnTo>
                    <a:pt x="24" y="0"/>
                  </a:lnTo>
                  <a:lnTo>
                    <a:pt x="825" y="1153"/>
                  </a:lnTo>
                  <a:lnTo>
                    <a:pt x="891" y="1173"/>
                  </a:lnTo>
                  <a:lnTo>
                    <a:pt x="128" y="64"/>
                  </a:lnTo>
                  <a:lnTo>
                    <a:pt x="218" y="64"/>
                  </a:lnTo>
                  <a:lnTo>
                    <a:pt x="946" y="1169"/>
                  </a:lnTo>
                  <a:lnTo>
                    <a:pt x="995" y="1153"/>
                  </a:lnTo>
                  <a:lnTo>
                    <a:pt x="267" y="44"/>
                  </a:lnTo>
                  <a:lnTo>
                    <a:pt x="334" y="88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4" name="Freeform 42"/>
            <p:cNvSpPr>
              <a:spLocks/>
            </p:cNvSpPr>
            <p:nvPr/>
          </p:nvSpPr>
          <p:spPr bwMode="auto">
            <a:xfrm>
              <a:off x="6424613" y="1301750"/>
              <a:ext cx="1376363" cy="379413"/>
            </a:xfrm>
            <a:custGeom>
              <a:avLst/>
              <a:gdLst>
                <a:gd name="T0" fmla="*/ 120967559 w 867"/>
                <a:gd name="T1" fmla="*/ 40322555 h 239"/>
                <a:gd name="T2" fmla="*/ 166330376 w 867"/>
                <a:gd name="T3" fmla="*/ 40322555 h 239"/>
                <a:gd name="T4" fmla="*/ 229335130 w 867"/>
                <a:gd name="T5" fmla="*/ 30241920 h 239"/>
                <a:gd name="T6" fmla="*/ 320060763 w 867"/>
                <a:gd name="T7" fmla="*/ 20161278 h 239"/>
                <a:gd name="T8" fmla="*/ 410786395 w 867"/>
                <a:gd name="T9" fmla="*/ 10080639 h 239"/>
                <a:gd name="T10" fmla="*/ 534273367 w 867"/>
                <a:gd name="T11" fmla="*/ 10080639 h 239"/>
                <a:gd name="T12" fmla="*/ 670361816 w 867"/>
                <a:gd name="T13" fmla="*/ 0 h 239"/>
                <a:gd name="T14" fmla="*/ 824092153 w 867"/>
                <a:gd name="T15" fmla="*/ 0 h 239"/>
                <a:gd name="T16" fmla="*/ 977821102 w 867"/>
                <a:gd name="T17" fmla="*/ 0 h 239"/>
                <a:gd name="T18" fmla="*/ 1053425795 w 867"/>
                <a:gd name="T19" fmla="*/ 0 h 239"/>
                <a:gd name="T20" fmla="*/ 1129030489 w 867"/>
                <a:gd name="T21" fmla="*/ 10080639 h 239"/>
                <a:gd name="T22" fmla="*/ 1222277072 w 867"/>
                <a:gd name="T23" fmla="*/ 10080639 h 239"/>
                <a:gd name="T24" fmla="*/ 1313002704 w 867"/>
                <a:gd name="T25" fmla="*/ 20161278 h 239"/>
                <a:gd name="T26" fmla="*/ 1388607398 w 867"/>
                <a:gd name="T27" fmla="*/ 30241920 h 239"/>
                <a:gd name="T28" fmla="*/ 1481852393 w 867"/>
                <a:gd name="T29" fmla="*/ 40322555 h 239"/>
                <a:gd name="T30" fmla="*/ 1572578025 w 867"/>
                <a:gd name="T31" fmla="*/ 50403191 h 239"/>
                <a:gd name="T32" fmla="*/ 1663303658 w 867"/>
                <a:gd name="T33" fmla="*/ 60483839 h 239"/>
                <a:gd name="T34" fmla="*/ 1741429698 w 867"/>
                <a:gd name="T35" fmla="*/ 80645110 h 239"/>
                <a:gd name="T36" fmla="*/ 1832155331 w 867"/>
                <a:gd name="T37" fmla="*/ 100806382 h 239"/>
                <a:gd name="T38" fmla="*/ 1925400326 w 867"/>
                <a:gd name="T39" fmla="*/ 110887042 h 239"/>
                <a:gd name="T40" fmla="*/ 2001005020 w 867"/>
                <a:gd name="T41" fmla="*/ 141128950 h 239"/>
                <a:gd name="T42" fmla="*/ 2091730652 w 867"/>
                <a:gd name="T43" fmla="*/ 171370857 h 239"/>
                <a:gd name="T44" fmla="*/ 2147483647 w 867"/>
                <a:gd name="T45" fmla="*/ 199093399 h 239"/>
                <a:gd name="T46" fmla="*/ 2091730652 w 867"/>
                <a:gd name="T47" fmla="*/ 541835162 h 239"/>
                <a:gd name="T48" fmla="*/ 2016125958 w 867"/>
                <a:gd name="T49" fmla="*/ 561996433 h 239"/>
                <a:gd name="T50" fmla="*/ 1940521265 w 867"/>
                <a:gd name="T51" fmla="*/ 582157704 h 239"/>
                <a:gd name="T52" fmla="*/ 1847276270 w 867"/>
                <a:gd name="T53" fmla="*/ 592238340 h 239"/>
                <a:gd name="T54" fmla="*/ 1726308760 w 867"/>
                <a:gd name="T55" fmla="*/ 602318976 h 239"/>
                <a:gd name="T56" fmla="*/ 1587698964 w 867"/>
                <a:gd name="T57" fmla="*/ 602318976 h 239"/>
                <a:gd name="T58" fmla="*/ 1466731454 w 867"/>
                <a:gd name="T59" fmla="*/ 602318976 h 239"/>
                <a:gd name="T60" fmla="*/ 1388607398 w 867"/>
                <a:gd name="T61" fmla="*/ 592238340 h 239"/>
                <a:gd name="T62" fmla="*/ 1222277072 w 867"/>
                <a:gd name="T63" fmla="*/ 461190076 h 239"/>
                <a:gd name="T64" fmla="*/ 1297881765 w 867"/>
                <a:gd name="T65" fmla="*/ 481351347 h 239"/>
                <a:gd name="T66" fmla="*/ 1373486459 w 867"/>
                <a:gd name="T67" fmla="*/ 491431983 h 239"/>
                <a:gd name="T68" fmla="*/ 1481852393 w 867"/>
                <a:gd name="T69" fmla="*/ 511593254 h 239"/>
                <a:gd name="T70" fmla="*/ 1587698964 w 867"/>
                <a:gd name="T71" fmla="*/ 521673890 h 239"/>
                <a:gd name="T72" fmla="*/ 1711187821 w 867"/>
                <a:gd name="T73" fmla="*/ 521673890 h 239"/>
                <a:gd name="T74" fmla="*/ 1832155331 w 867"/>
                <a:gd name="T75" fmla="*/ 511593254 h 239"/>
                <a:gd name="T76" fmla="*/ 1955642203 w 867"/>
                <a:gd name="T77" fmla="*/ 491431983 h 239"/>
                <a:gd name="T78" fmla="*/ 1970763142 w 867"/>
                <a:gd name="T79" fmla="*/ 279738534 h 239"/>
                <a:gd name="T80" fmla="*/ 1907760025 w 867"/>
                <a:gd name="T81" fmla="*/ 249496627 h 239"/>
                <a:gd name="T82" fmla="*/ 1817034392 w 867"/>
                <a:gd name="T83" fmla="*/ 219254720 h 239"/>
                <a:gd name="T84" fmla="*/ 1741429698 w 867"/>
                <a:gd name="T85" fmla="*/ 199093399 h 239"/>
                <a:gd name="T86" fmla="*/ 1648182719 w 867"/>
                <a:gd name="T87" fmla="*/ 181451492 h 239"/>
                <a:gd name="T88" fmla="*/ 1557457087 w 867"/>
                <a:gd name="T89" fmla="*/ 151209585 h 239"/>
                <a:gd name="T90" fmla="*/ 1436489577 w 867"/>
                <a:gd name="T91" fmla="*/ 131048314 h 239"/>
                <a:gd name="T92" fmla="*/ 1313002704 w 867"/>
                <a:gd name="T93" fmla="*/ 110887042 h 239"/>
                <a:gd name="T94" fmla="*/ 1174393305 w 867"/>
                <a:gd name="T95" fmla="*/ 90725746 h 239"/>
                <a:gd name="T96" fmla="*/ 1038304857 w 867"/>
                <a:gd name="T97" fmla="*/ 80645110 h 239"/>
                <a:gd name="T98" fmla="*/ 929938923 w 867"/>
                <a:gd name="T99" fmla="*/ 80645110 h 239"/>
                <a:gd name="T100" fmla="*/ 839213290 w 867"/>
                <a:gd name="T101" fmla="*/ 80645110 h 239"/>
                <a:gd name="T102" fmla="*/ 763608398 w 867"/>
                <a:gd name="T103" fmla="*/ 80645110 h 239"/>
                <a:gd name="T104" fmla="*/ 685482754 w 867"/>
                <a:gd name="T105" fmla="*/ 90725746 h 239"/>
                <a:gd name="T106" fmla="*/ 609878061 w 867"/>
                <a:gd name="T107" fmla="*/ 90725746 h 239"/>
                <a:gd name="T108" fmla="*/ 519152428 w 867"/>
                <a:gd name="T109" fmla="*/ 100806382 h 239"/>
                <a:gd name="T110" fmla="*/ 425907433 w 867"/>
                <a:gd name="T111" fmla="*/ 110887042 h 239"/>
                <a:gd name="T112" fmla="*/ 350302640 w 867"/>
                <a:gd name="T113" fmla="*/ 131048314 h 239"/>
                <a:gd name="T114" fmla="*/ 274697947 w 867"/>
                <a:gd name="T115" fmla="*/ 380544891 h 239"/>
                <a:gd name="T116" fmla="*/ 0 w 867"/>
                <a:gd name="T117" fmla="*/ 370464255 h 2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67"/>
                <a:gd name="T178" fmla="*/ 0 h 239"/>
                <a:gd name="T179" fmla="*/ 867 w 867"/>
                <a:gd name="T180" fmla="*/ 239 h 2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67" h="239">
                  <a:moveTo>
                    <a:pt x="0" y="147"/>
                  </a:moveTo>
                  <a:lnTo>
                    <a:pt x="48" y="16"/>
                  </a:lnTo>
                  <a:lnTo>
                    <a:pt x="66" y="16"/>
                  </a:lnTo>
                  <a:lnTo>
                    <a:pt x="72" y="12"/>
                  </a:lnTo>
                  <a:lnTo>
                    <a:pt x="91" y="12"/>
                  </a:lnTo>
                  <a:lnTo>
                    <a:pt x="103" y="8"/>
                  </a:lnTo>
                  <a:lnTo>
                    <a:pt x="127" y="8"/>
                  </a:lnTo>
                  <a:lnTo>
                    <a:pt x="145" y="8"/>
                  </a:lnTo>
                  <a:lnTo>
                    <a:pt x="163" y="4"/>
                  </a:lnTo>
                  <a:lnTo>
                    <a:pt x="188" y="4"/>
                  </a:lnTo>
                  <a:lnTo>
                    <a:pt x="212" y="4"/>
                  </a:lnTo>
                  <a:lnTo>
                    <a:pt x="236" y="0"/>
                  </a:lnTo>
                  <a:lnTo>
                    <a:pt x="266" y="0"/>
                  </a:lnTo>
                  <a:lnTo>
                    <a:pt x="291" y="0"/>
                  </a:lnTo>
                  <a:lnTo>
                    <a:pt x="327" y="0"/>
                  </a:lnTo>
                  <a:lnTo>
                    <a:pt x="351" y="0"/>
                  </a:lnTo>
                  <a:lnTo>
                    <a:pt x="388" y="0"/>
                  </a:lnTo>
                  <a:lnTo>
                    <a:pt x="400" y="0"/>
                  </a:lnTo>
                  <a:lnTo>
                    <a:pt x="418" y="0"/>
                  </a:lnTo>
                  <a:lnTo>
                    <a:pt x="430" y="0"/>
                  </a:lnTo>
                  <a:lnTo>
                    <a:pt x="448" y="4"/>
                  </a:lnTo>
                  <a:lnTo>
                    <a:pt x="466" y="4"/>
                  </a:lnTo>
                  <a:lnTo>
                    <a:pt x="485" y="4"/>
                  </a:lnTo>
                  <a:lnTo>
                    <a:pt x="503" y="8"/>
                  </a:lnTo>
                  <a:lnTo>
                    <a:pt x="521" y="8"/>
                  </a:lnTo>
                  <a:lnTo>
                    <a:pt x="533" y="8"/>
                  </a:lnTo>
                  <a:lnTo>
                    <a:pt x="551" y="12"/>
                  </a:lnTo>
                  <a:lnTo>
                    <a:pt x="570" y="12"/>
                  </a:lnTo>
                  <a:lnTo>
                    <a:pt x="588" y="16"/>
                  </a:lnTo>
                  <a:lnTo>
                    <a:pt x="606" y="16"/>
                  </a:lnTo>
                  <a:lnTo>
                    <a:pt x="624" y="20"/>
                  </a:lnTo>
                  <a:lnTo>
                    <a:pt x="642" y="20"/>
                  </a:lnTo>
                  <a:lnTo>
                    <a:pt x="660" y="24"/>
                  </a:lnTo>
                  <a:lnTo>
                    <a:pt x="679" y="28"/>
                  </a:lnTo>
                  <a:lnTo>
                    <a:pt x="691" y="32"/>
                  </a:lnTo>
                  <a:lnTo>
                    <a:pt x="709" y="36"/>
                  </a:lnTo>
                  <a:lnTo>
                    <a:pt x="727" y="40"/>
                  </a:lnTo>
                  <a:lnTo>
                    <a:pt x="745" y="44"/>
                  </a:lnTo>
                  <a:lnTo>
                    <a:pt x="764" y="44"/>
                  </a:lnTo>
                  <a:lnTo>
                    <a:pt x="776" y="52"/>
                  </a:lnTo>
                  <a:lnTo>
                    <a:pt x="794" y="56"/>
                  </a:lnTo>
                  <a:lnTo>
                    <a:pt x="812" y="60"/>
                  </a:lnTo>
                  <a:lnTo>
                    <a:pt x="830" y="68"/>
                  </a:lnTo>
                  <a:lnTo>
                    <a:pt x="848" y="72"/>
                  </a:lnTo>
                  <a:lnTo>
                    <a:pt x="867" y="79"/>
                  </a:lnTo>
                  <a:lnTo>
                    <a:pt x="836" y="215"/>
                  </a:lnTo>
                  <a:lnTo>
                    <a:pt x="830" y="215"/>
                  </a:lnTo>
                  <a:lnTo>
                    <a:pt x="818" y="223"/>
                  </a:lnTo>
                  <a:lnTo>
                    <a:pt x="800" y="223"/>
                  </a:lnTo>
                  <a:lnTo>
                    <a:pt x="788" y="227"/>
                  </a:lnTo>
                  <a:lnTo>
                    <a:pt x="770" y="231"/>
                  </a:lnTo>
                  <a:lnTo>
                    <a:pt x="757" y="235"/>
                  </a:lnTo>
                  <a:lnTo>
                    <a:pt x="733" y="235"/>
                  </a:lnTo>
                  <a:lnTo>
                    <a:pt x="715" y="239"/>
                  </a:lnTo>
                  <a:lnTo>
                    <a:pt x="685" y="239"/>
                  </a:lnTo>
                  <a:lnTo>
                    <a:pt x="660" y="239"/>
                  </a:lnTo>
                  <a:lnTo>
                    <a:pt x="630" y="239"/>
                  </a:lnTo>
                  <a:lnTo>
                    <a:pt x="600" y="239"/>
                  </a:lnTo>
                  <a:lnTo>
                    <a:pt x="582" y="239"/>
                  </a:lnTo>
                  <a:lnTo>
                    <a:pt x="570" y="239"/>
                  </a:lnTo>
                  <a:lnTo>
                    <a:pt x="551" y="235"/>
                  </a:lnTo>
                  <a:lnTo>
                    <a:pt x="533" y="235"/>
                  </a:lnTo>
                  <a:lnTo>
                    <a:pt x="485" y="183"/>
                  </a:lnTo>
                  <a:lnTo>
                    <a:pt x="491" y="183"/>
                  </a:lnTo>
                  <a:lnTo>
                    <a:pt x="515" y="191"/>
                  </a:lnTo>
                  <a:lnTo>
                    <a:pt x="527" y="191"/>
                  </a:lnTo>
                  <a:lnTo>
                    <a:pt x="545" y="195"/>
                  </a:lnTo>
                  <a:lnTo>
                    <a:pt x="563" y="199"/>
                  </a:lnTo>
                  <a:lnTo>
                    <a:pt x="588" y="203"/>
                  </a:lnTo>
                  <a:lnTo>
                    <a:pt x="606" y="207"/>
                  </a:lnTo>
                  <a:lnTo>
                    <a:pt x="630" y="207"/>
                  </a:lnTo>
                  <a:lnTo>
                    <a:pt x="654" y="207"/>
                  </a:lnTo>
                  <a:lnTo>
                    <a:pt x="679" y="207"/>
                  </a:lnTo>
                  <a:lnTo>
                    <a:pt x="703" y="207"/>
                  </a:lnTo>
                  <a:lnTo>
                    <a:pt x="727" y="203"/>
                  </a:lnTo>
                  <a:lnTo>
                    <a:pt x="751" y="199"/>
                  </a:lnTo>
                  <a:lnTo>
                    <a:pt x="776" y="195"/>
                  </a:lnTo>
                  <a:lnTo>
                    <a:pt x="788" y="115"/>
                  </a:lnTo>
                  <a:lnTo>
                    <a:pt x="782" y="111"/>
                  </a:lnTo>
                  <a:lnTo>
                    <a:pt x="770" y="107"/>
                  </a:lnTo>
                  <a:lnTo>
                    <a:pt x="757" y="99"/>
                  </a:lnTo>
                  <a:lnTo>
                    <a:pt x="733" y="95"/>
                  </a:lnTo>
                  <a:lnTo>
                    <a:pt x="721" y="87"/>
                  </a:lnTo>
                  <a:lnTo>
                    <a:pt x="709" y="83"/>
                  </a:lnTo>
                  <a:lnTo>
                    <a:pt x="691" y="79"/>
                  </a:lnTo>
                  <a:lnTo>
                    <a:pt x="673" y="76"/>
                  </a:lnTo>
                  <a:lnTo>
                    <a:pt x="654" y="72"/>
                  </a:lnTo>
                  <a:lnTo>
                    <a:pt x="636" y="64"/>
                  </a:lnTo>
                  <a:lnTo>
                    <a:pt x="618" y="60"/>
                  </a:lnTo>
                  <a:lnTo>
                    <a:pt x="594" y="56"/>
                  </a:lnTo>
                  <a:lnTo>
                    <a:pt x="570" y="52"/>
                  </a:lnTo>
                  <a:lnTo>
                    <a:pt x="545" y="44"/>
                  </a:lnTo>
                  <a:lnTo>
                    <a:pt x="521" y="44"/>
                  </a:lnTo>
                  <a:lnTo>
                    <a:pt x="497" y="40"/>
                  </a:lnTo>
                  <a:lnTo>
                    <a:pt x="466" y="36"/>
                  </a:lnTo>
                  <a:lnTo>
                    <a:pt x="442" y="36"/>
                  </a:lnTo>
                  <a:lnTo>
                    <a:pt x="412" y="32"/>
                  </a:lnTo>
                  <a:lnTo>
                    <a:pt x="388" y="32"/>
                  </a:lnTo>
                  <a:lnTo>
                    <a:pt x="369" y="32"/>
                  </a:lnTo>
                  <a:lnTo>
                    <a:pt x="351" y="32"/>
                  </a:lnTo>
                  <a:lnTo>
                    <a:pt x="333" y="32"/>
                  </a:lnTo>
                  <a:lnTo>
                    <a:pt x="321" y="32"/>
                  </a:lnTo>
                  <a:lnTo>
                    <a:pt x="303" y="32"/>
                  </a:lnTo>
                  <a:lnTo>
                    <a:pt x="291" y="32"/>
                  </a:lnTo>
                  <a:lnTo>
                    <a:pt x="272" y="36"/>
                  </a:lnTo>
                  <a:lnTo>
                    <a:pt x="254" y="36"/>
                  </a:lnTo>
                  <a:lnTo>
                    <a:pt x="242" y="36"/>
                  </a:lnTo>
                  <a:lnTo>
                    <a:pt x="224" y="40"/>
                  </a:lnTo>
                  <a:lnTo>
                    <a:pt x="206" y="40"/>
                  </a:lnTo>
                  <a:lnTo>
                    <a:pt x="188" y="44"/>
                  </a:lnTo>
                  <a:lnTo>
                    <a:pt x="169" y="44"/>
                  </a:lnTo>
                  <a:lnTo>
                    <a:pt x="151" y="52"/>
                  </a:lnTo>
                  <a:lnTo>
                    <a:pt x="139" y="52"/>
                  </a:lnTo>
                  <a:lnTo>
                    <a:pt x="121" y="56"/>
                  </a:lnTo>
                  <a:lnTo>
                    <a:pt x="109" y="151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5" name="Freeform 43"/>
            <p:cNvSpPr>
              <a:spLocks/>
            </p:cNvSpPr>
            <p:nvPr/>
          </p:nvSpPr>
          <p:spPr bwMode="auto">
            <a:xfrm>
              <a:off x="6500813" y="1490663"/>
              <a:ext cx="1174750" cy="158750"/>
            </a:xfrm>
            <a:custGeom>
              <a:avLst/>
              <a:gdLst>
                <a:gd name="T0" fmla="*/ 75604687 w 740"/>
                <a:gd name="T1" fmla="*/ 40322500 h 100"/>
                <a:gd name="T2" fmla="*/ 90725620 w 740"/>
                <a:gd name="T3" fmla="*/ 30241878 h 100"/>
                <a:gd name="T4" fmla="*/ 123486871 w 740"/>
                <a:gd name="T5" fmla="*/ 30241878 h 100"/>
                <a:gd name="T6" fmla="*/ 138607804 w 740"/>
                <a:gd name="T7" fmla="*/ 20161250 h 100"/>
                <a:gd name="T8" fmla="*/ 168851256 w 740"/>
                <a:gd name="T9" fmla="*/ 20161250 h 100"/>
                <a:gd name="T10" fmla="*/ 199093121 w 740"/>
                <a:gd name="T11" fmla="*/ 20161250 h 100"/>
                <a:gd name="T12" fmla="*/ 244454381 w 740"/>
                <a:gd name="T13" fmla="*/ 20161250 h 100"/>
                <a:gd name="T14" fmla="*/ 274696246 w 740"/>
                <a:gd name="T15" fmla="*/ 10080625 h 100"/>
                <a:gd name="T16" fmla="*/ 320059044 w 740"/>
                <a:gd name="T17" fmla="*/ 10080625 h 100"/>
                <a:gd name="T18" fmla="*/ 367942790 w 740"/>
                <a:gd name="T19" fmla="*/ 0 h 100"/>
                <a:gd name="T20" fmla="*/ 428426620 w 740"/>
                <a:gd name="T21" fmla="*/ 0 h 100"/>
                <a:gd name="T22" fmla="*/ 473789417 w 740"/>
                <a:gd name="T23" fmla="*/ 0 h 100"/>
                <a:gd name="T24" fmla="*/ 534273147 w 740"/>
                <a:gd name="T25" fmla="*/ 0 h 100"/>
                <a:gd name="T26" fmla="*/ 612397171 w 740"/>
                <a:gd name="T27" fmla="*/ 0 h 100"/>
                <a:gd name="T28" fmla="*/ 672882489 w 740"/>
                <a:gd name="T29" fmla="*/ 0 h 100"/>
                <a:gd name="T30" fmla="*/ 733366219 w 740"/>
                <a:gd name="T31" fmla="*/ 0 h 100"/>
                <a:gd name="T32" fmla="*/ 793849949 w 740"/>
                <a:gd name="T33" fmla="*/ 0 h 100"/>
                <a:gd name="T34" fmla="*/ 871974172 w 740"/>
                <a:gd name="T35" fmla="*/ 0 h 100"/>
                <a:gd name="T36" fmla="*/ 947578834 w 740"/>
                <a:gd name="T37" fmla="*/ 10080625 h 100"/>
                <a:gd name="T38" fmla="*/ 1008062564 w 740"/>
                <a:gd name="T39" fmla="*/ 10080625 h 100"/>
                <a:gd name="T40" fmla="*/ 1086186589 w 740"/>
                <a:gd name="T41" fmla="*/ 20161250 h 100"/>
                <a:gd name="T42" fmla="*/ 1161791251 w 740"/>
                <a:gd name="T43" fmla="*/ 20161250 h 100"/>
                <a:gd name="T44" fmla="*/ 1237395914 w 740"/>
                <a:gd name="T45" fmla="*/ 40322500 h 100"/>
                <a:gd name="T46" fmla="*/ 1315521525 w 740"/>
                <a:gd name="T47" fmla="*/ 50403122 h 100"/>
                <a:gd name="T48" fmla="*/ 1391126188 w 740"/>
                <a:gd name="T49" fmla="*/ 60483756 h 100"/>
                <a:gd name="T50" fmla="*/ 1436488985 w 740"/>
                <a:gd name="T51" fmla="*/ 60483756 h 100"/>
                <a:gd name="T52" fmla="*/ 1466730850 w 740"/>
                <a:gd name="T53" fmla="*/ 70564378 h 100"/>
                <a:gd name="T54" fmla="*/ 1512093648 w 740"/>
                <a:gd name="T55" fmla="*/ 70564378 h 100"/>
                <a:gd name="T56" fmla="*/ 1559977395 w 740"/>
                <a:gd name="T57" fmla="*/ 90725622 h 100"/>
                <a:gd name="T58" fmla="*/ 1620461125 w 740"/>
                <a:gd name="T59" fmla="*/ 100806244 h 100"/>
                <a:gd name="T60" fmla="*/ 1696066184 w 740"/>
                <a:gd name="T61" fmla="*/ 131048135 h 100"/>
                <a:gd name="T62" fmla="*/ 1741428982 w 740"/>
                <a:gd name="T63" fmla="*/ 141128757 h 100"/>
                <a:gd name="T64" fmla="*/ 1786791779 w 740"/>
                <a:gd name="T65" fmla="*/ 151209378 h 100"/>
                <a:gd name="T66" fmla="*/ 1819553006 w 740"/>
                <a:gd name="T67" fmla="*/ 161290000 h 100"/>
                <a:gd name="T68" fmla="*/ 1864915803 w 740"/>
                <a:gd name="T69" fmla="*/ 171370622 h 100"/>
                <a:gd name="T70" fmla="*/ 1786791779 w 740"/>
                <a:gd name="T71" fmla="*/ 241935025 h 100"/>
                <a:gd name="T72" fmla="*/ 1237395914 w 740"/>
                <a:gd name="T73" fmla="*/ 252015647 h 100"/>
                <a:gd name="T74" fmla="*/ 1101307521 w 740"/>
                <a:gd name="T75" fmla="*/ 201612488 h 100"/>
                <a:gd name="T76" fmla="*/ 0 w 740"/>
                <a:gd name="T77" fmla="*/ 100806244 h 100"/>
                <a:gd name="T78" fmla="*/ 75604687 w 740"/>
                <a:gd name="T79" fmla="*/ 40322500 h 100"/>
                <a:gd name="T80" fmla="*/ 75604687 w 740"/>
                <a:gd name="T81" fmla="*/ 40322500 h 1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40"/>
                <a:gd name="T124" fmla="*/ 0 h 100"/>
                <a:gd name="T125" fmla="*/ 740 w 740"/>
                <a:gd name="T126" fmla="*/ 100 h 10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40" h="100">
                  <a:moveTo>
                    <a:pt x="30" y="16"/>
                  </a:moveTo>
                  <a:lnTo>
                    <a:pt x="36" y="12"/>
                  </a:lnTo>
                  <a:lnTo>
                    <a:pt x="49" y="12"/>
                  </a:lnTo>
                  <a:lnTo>
                    <a:pt x="55" y="8"/>
                  </a:lnTo>
                  <a:lnTo>
                    <a:pt x="67" y="8"/>
                  </a:lnTo>
                  <a:lnTo>
                    <a:pt x="79" y="8"/>
                  </a:lnTo>
                  <a:lnTo>
                    <a:pt x="97" y="8"/>
                  </a:lnTo>
                  <a:lnTo>
                    <a:pt x="109" y="4"/>
                  </a:lnTo>
                  <a:lnTo>
                    <a:pt x="127" y="4"/>
                  </a:lnTo>
                  <a:lnTo>
                    <a:pt x="146" y="0"/>
                  </a:lnTo>
                  <a:lnTo>
                    <a:pt x="170" y="0"/>
                  </a:lnTo>
                  <a:lnTo>
                    <a:pt x="188" y="0"/>
                  </a:lnTo>
                  <a:lnTo>
                    <a:pt x="212" y="0"/>
                  </a:lnTo>
                  <a:lnTo>
                    <a:pt x="243" y="0"/>
                  </a:lnTo>
                  <a:lnTo>
                    <a:pt x="267" y="0"/>
                  </a:lnTo>
                  <a:lnTo>
                    <a:pt x="291" y="0"/>
                  </a:lnTo>
                  <a:lnTo>
                    <a:pt x="315" y="0"/>
                  </a:lnTo>
                  <a:lnTo>
                    <a:pt x="346" y="0"/>
                  </a:lnTo>
                  <a:lnTo>
                    <a:pt x="376" y="4"/>
                  </a:lnTo>
                  <a:lnTo>
                    <a:pt x="400" y="4"/>
                  </a:lnTo>
                  <a:lnTo>
                    <a:pt x="431" y="8"/>
                  </a:lnTo>
                  <a:lnTo>
                    <a:pt x="461" y="8"/>
                  </a:lnTo>
                  <a:lnTo>
                    <a:pt x="491" y="16"/>
                  </a:lnTo>
                  <a:lnTo>
                    <a:pt x="522" y="20"/>
                  </a:lnTo>
                  <a:lnTo>
                    <a:pt x="552" y="24"/>
                  </a:lnTo>
                  <a:lnTo>
                    <a:pt x="570" y="24"/>
                  </a:lnTo>
                  <a:lnTo>
                    <a:pt x="582" y="28"/>
                  </a:lnTo>
                  <a:lnTo>
                    <a:pt x="600" y="28"/>
                  </a:lnTo>
                  <a:lnTo>
                    <a:pt x="619" y="36"/>
                  </a:lnTo>
                  <a:lnTo>
                    <a:pt x="643" y="40"/>
                  </a:lnTo>
                  <a:lnTo>
                    <a:pt x="673" y="52"/>
                  </a:lnTo>
                  <a:lnTo>
                    <a:pt x="691" y="56"/>
                  </a:lnTo>
                  <a:lnTo>
                    <a:pt x="709" y="60"/>
                  </a:lnTo>
                  <a:lnTo>
                    <a:pt x="722" y="64"/>
                  </a:lnTo>
                  <a:lnTo>
                    <a:pt x="740" y="68"/>
                  </a:lnTo>
                  <a:lnTo>
                    <a:pt x="709" y="96"/>
                  </a:lnTo>
                  <a:lnTo>
                    <a:pt x="491" y="100"/>
                  </a:lnTo>
                  <a:lnTo>
                    <a:pt x="437" y="80"/>
                  </a:lnTo>
                  <a:lnTo>
                    <a:pt x="0" y="40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6" name="Freeform 44"/>
            <p:cNvSpPr>
              <a:spLocks/>
            </p:cNvSpPr>
            <p:nvPr/>
          </p:nvSpPr>
          <p:spPr bwMode="auto">
            <a:xfrm>
              <a:off x="6789738" y="828675"/>
              <a:ext cx="857250" cy="587375"/>
            </a:xfrm>
            <a:custGeom>
              <a:avLst/>
              <a:gdLst>
                <a:gd name="T0" fmla="*/ 0 w 540"/>
                <a:gd name="T1" fmla="*/ 761087135 h 370"/>
                <a:gd name="T2" fmla="*/ 75604678 w 540"/>
                <a:gd name="T3" fmla="*/ 189012500 h 370"/>
                <a:gd name="T4" fmla="*/ 75604678 w 540"/>
                <a:gd name="T5" fmla="*/ 168851256 h 370"/>
                <a:gd name="T6" fmla="*/ 105846564 w 540"/>
                <a:gd name="T7" fmla="*/ 148688426 h 370"/>
                <a:gd name="T8" fmla="*/ 120967495 w 540"/>
                <a:gd name="T9" fmla="*/ 128527182 h 370"/>
                <a:gd name="T10" fmla="*/ 153728718 w 540"/>
                <a:gd name="T11" fmla="*/ 108367526 h 370"/>
                <a:gd name="T12" fmla="*/ 183970579 w 540"/>
                <a:gd name="T13" fmla="*/ 90725620 h 370"/>
                <a:gd name="T14" fmla="*/ 244454351 w 540"/>
                <a:gd name="T15" fmla="*/ 80644998 h 370"/>
                <a:gd name="T16" fmla="*/ 274696213 w 540"/>
                <a:gd name="T17" fmla="*/ 60483755 h 370"/>
                <a:gd name="T18" fmla="*/ 335181523 w 540"/>
                <a:gd name="T19" fmla="*/ 40322499 h 370"/>
                <a:gd name="T20" fmla="*/ 398184607 w 540"/>
                <a:gd name="T21" fmla="*/ 20161250 h 370"/>
                <a:gd name="T22" fmla="*/ 458668429 w 540"/>
                <a:gd name="T23" fmla="*/ 10080625 h 370"/>
                <a:gd name="T24" fmla="*/ 504031221 w 540"/>
                <a:gd name="T25" fmla="*/ 0 h 370"/>
                <a:gd name="T26" fmla="*/ 534273082 w 540"/>
                <a:gd name="T27" fmla="*/ 0 h 370"/>
                <a:gd name="T28" fmla="*/ 579635874 w 540"/>
                <a:gd name="T29" fmla="*/ 0 h 370"/>
                <a:gd name="T30" fmla="*/ 627518027 w 540"/>
                <a:gd name="T31" fmla="*/ 0 h 370"/>
                <a:gd name="T32" fmla="*/ 657761476 w 540"/>
                <a:gd name="T33" fmla="*/ 0 h 370"/>
                <a:gd name="T34" fmla="*/ 718243611 w 540"/>
                <a:gd name="T35" fmla="*/ 0 h 370"/>
                <a:gd name="T36" fmla="*/ 763606403 w 540"/>
                <a:gd name="T37" fmla="*/ 0 h 370"/>
                <a:gd name="T38" fmla="*/ 824090126 w 540"/>
                <a:gd name="T39" fmla="*/ 10080625 h 370"/>
                <a:gd name="T40" fmla="*/ 839211255 w 540"/>
                <a:gd name="T41" fmla="*/ 10080625 h 370"/>
                <a:gd name="T42" fmla="*/ 887094996 w 540"/>
                <a:gd name="T43" fmla="*/ 10080625 h 370"/>
                <a:gd name="T44" fmla="*/ 917336857 w 540"/>
                <a:gd name="T45" fmla="*/ 10080625 h 370"/>
                <a:gd name="T46" fmla="*/ 962699649 w 540"/>
                <a:gd name="T47" fmla="*/ 20161250 h 370"/>
                <a:gd name="T48" fmla="*/ 992941510 w 540"/>
                <a:gd name="T49" fmla="*/ 30241877 h 370"/>
                <a:gd name="T50" fmla="*/ 1038304302 w 540"/>
                <a:gd name="T51" fmla="*/ 50403121 h 370"/>
                <a:gd name="T52" fmla="*/ 1083667094 w 540"/>
                <a:gd name="T53" fmla="*/ 60483755 h 370"/>
                <a:gd name="T54" fmla="*/ 1131549248 w 540"/>
                <a:gd name="T55" fmla="*/ 70564377 h 370"/>
                <a:gd name="T56" fmla="*/ 1176912040 w 540"/>
                <a:gd name="T57" fmla="*/ 90725620 h 370"/>
                <a:gd name="T58" fmla="*/ 1222274832 w 540"/>
                <a:gd name="T59" fmla="*/ 108367526 h 370"/>
                <a:gd name="T60" fmla="*/ 1252516693 w 540"/>
                <a:gd name="T61" fmla="*/ 128527182 h 370"/>
                <a:gd name="T62" fmla="*/ 1297881073 w 540"/>
                <a:gd name="T63" fmla="*/ 158769047 h 370"/>
                <a:gd name="T64" fmla="*/ 1328122934 w 540"/>
                <a:gd name="T65" fmla="*/ 189012500 h 370"/>
                <a:gd name="T66" fmla="*/ 1360884157 w 540"/>
                <a:gd name="T67" fmla="*/ 219254414 h 370"/>
                <a:gd name="T68" fmla="*/ 1267637624 w 540"/>
                <a:gd name="T69" fmla="*/ 932457902 h 370"/>
                <a:gd name="T70" fmla="*/ 1131549248 w 540"/>
                <a:gd name="T71" fmla="*/ 882054793 h 370"/>
                <a:gd name="T72" fmla="*/ 1176912040 w 540"/>
                <a:gd name="T73" fmla="*/ 299897800 h 370"/>
                <a:gd name="T74" fmla="*/ 1161791109 w 540"/>
                <a:gd name="T75" fmla="*/ 279736557 h 370"/>
                <a:gd name="T76" fmla="*/ 1131549248 w 540"/>
                <a:gd name="T77" fmla="*/ 259575314 h 370"/>
                <a:gd name="T78" fmla="*/ 1083667094 w 540"/>
                <a:gd name="T79" fmla="*/ 219254414 h 370"/>
                <a:gd name="T80" fmla="*/ 1023183372 w 540"/>
                <a:gd name="T81" fmla="*/ 199093121 h 370"/>
                <a:gd name="T82" fmla="*/ 992941510 w 540"/>
                <a:gd name="T83" fmla="*/ 178931878 h 370"/>
                <a:gd name="T84" fmla="*/ 947578718 w 540"/>
                <a:gd name="T85" fmla="*/ 168851256 h 370"/>
                <a:gd name="T86" fmla="*/ 887094996 w 540"/>
                <a:gd name="T87" fmla="*/ 148688426 h 370"/>
                <a:gd name="T88" fmla="*/ 839211255 w 540"/>
                <a:gd name="T89" fmla="*/ 148688426 h 370"/>
                <a:gd name="T90" fmla="*/ 778727334 w 540"/>
                <a:gd name="T91" fmla="*/ 148688426 h 370"/>
                <a:gd name="T92" fmla="*/ 733364542 w 540"/>
                <a:gd name="T93" fmla="*/ 148688426 h 370"/>
                <a:gd name="T94" fmla="*/ 657761476 w 540"/>
                <a:gd name="T95" fmla="*/ 168851256 h 370"/>
                <a:gd name="T96" fmla="*/ 594756805 w 540"/>
                <a:gd name="T97" fmla="*/ 189012500 h 370"/>
                <a:gd name="T98" fmla="*/ 564514943 w 540"/>
                <a:gd name="T99" fmla="*/ 189012500 h 370"/>
                <a:gd name="T100" fmla="*/ 504031221 w 540"/>
                <a:gd name="T101" fmla="*/ 209173793 h 370"/>
                <a:gd name="T102" fmla="*/ 443547498 w 540"/>
                <a:gd name="T103" fmla="*/ 239414070 h 370"/>
                <a:gd name="T104" fmla="*/ 398184607 w 540"/>
                <a:gd name="T105" fmla="*/ 289817179 h 370"/>
                <a:gd name="T106" fmla="*/ 398184607 w 540"/>
                <a:gd name="T107" fmla="*/ 791329000 h 370"/>
                <a:gd name="T108" fmla="*/ 0 w 540"/>
                <a:gd name="T109" fmla="*/ 761087135 h 370"/>
                <a:gd name="T110" fmla="*/ 0 w 540"/>
                <a:gd name="T111" fmla="*/ 761087135 h 37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0"/>
                <a:gd name="T169" fmla="*/ 0 h 370"/>
                <a:gd name="T170" fmla="*/ 540 w 540"/>
                <a:gd name="T171" fmla="*/ 370 h 37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0" h="370">
                  <a:moveTo>
                    <a:pt x="0" y="302"/>
                  </a:moveTo>
                  <a:lnTo>
                    <a:pt x="30" y="75"/>
                  </a:lnTo>
                  <a:lnTo>
                    <a:pt x="30" y="67"/>
                  </a:lnTo>
                  <a:lnTo>
                    <a:pt x="42" y="59"/>
                  </a:lnTo>
                  <a:lnTo>
                    <a:pt x="48" y="51"/>
                  </a:lnTo>
                  <a:lnTo>
                    <a:pt x="61" y="43"/>
                  </a:lnTo>
                  <a:lnTo>
                    <a:pt x="73" y="36"/>
                  </a:lnTo>
                  <a:lnTo>
                    <a:pt x="97" y="32"/>
                  </a:lnTo>
                  <a:lnTo>
                    <a:pt x="109" y="24"/>
                  </a:lnTo>
                  <a:lnTo>
                    <a:pt x="133" y="16"/>
                  </a:lnTo>
                  <a:lnTo>
                    <a:pt x="158" y="8"/>
                  </a:lnTo>
                  <a:lnTo>
                    <a:pt x="182" y="4"/>
                  </a:lnTo>
                  <a:lnTo>
                    <a:pt x="200" y="0"/>
                  </a:lnTo>
                  <a:lnTo>
                    <a:pt x="212" y="0"/>
                  </a:lnTo>
                  <a:lnTo>
                    <a:pt x="230" y="0"/>
                  </a:lnTo>
                  <a:lnTo>
                    <a:pt x="249" y="0"/>
                  </a:lnTo>
                  <a:lnTo>
                    <a:pt x="261" y="0"/>
                  </a:lnTo>
                  <a:lnTo>
                    <a:pt x="285" y="0"/>
                  </a:lnTo>
                  <a:lnTo>
                    <a:pt x="303" y="0"/>
                  </a:lnTo>
                  <a:lnTo>
                    <a:pt x="327" y="4"/>
                  </a:lnTo>
                  <a:lnTo>
                    <a:pt x="333" y="4"/>
                  </a:lnTo>
                  <a:lnTo>
                    <a:pt x="352" y="4"/>
                  </a:lnTo>
                  <a:lnTo>
                    <a:pt x="364" y="4"/>
                  </a:lnTo>
                  <a:lnTo>
                    <a:pt x="382" y="8"/>
                  </a:lnTo>
                  <a:lnTo>
                    <a:pt x="394" y="12"/>
                  </a:lnTo>
                  <a:lnTo>
                    <a:pt x="412" y="20"/>
                  </a:lnTo>
                  <a:lnTo>
                    <a:pt x="430" y="24"/>
                  </a:lnTo>
                  <a:lnTo>
                    <a:pt x="449" y="28"/>
                  </a:lnTo>
                  <a:lnTo>
                    <a:pt x="467" y="36"/>
                  </a:lnTo>
                  <a:lnTo>
                    <a:pt x="485" y="43"/>
                  </a:lnTo>
                  <a:lnTo>
                    <a:pt x="497" y="51"/>
                  </a:lnTo>
                  <a:lnTo>
                    <a:pt x="515" y="63"/>
                  </a:lnTo>
                  <a:lnTo>
                    <a:pt x="527" y="75"/>
                  </a:lnTo>
                  <a:lnTo>
                    <a:pt x="540" y="87"/>
                  </a:lnTo>
                  <a:lnTo>
                    <a:pt x="503" y="370"/>
                  </a:lnTo>
                  <a:lnTo>
                    <a:pt x="449" y="350"/>
                  </a:lnTo>
                  <a:lnTo>
                    <a:pt x="467" y="119"/>
                  </a:lnTo>
                  <a:lnTo>
                    <a:pt x="461" y="111"/>
                  </a:lnTo>
                  <a:lnTo>
                    <a:pt x="449" y="103"/>
                  </a:lnTo>
                  <a:lnTo>
                    <a:pt x="430" y="87"/>
                  </a:lnTo>
                  <a:lnTo>
                    <a:pt x="406" y="79"/>
                  </a:lnTo>
                  <a:lnTo>
                    <a:pt x="394" y="71"/>
                  </a:lnTo>
                  <a:lnTo>
                    <a:pt x="376" y="67"/>
                  </a:lnTo>
                  <a:lnTo>
                    <a:pt x="352" y="59"/>
                  </a:lnTo>
                  <a:lnTo>
                    <a:pt x="333" y="59"/>
                  </a:lnTo>
                  <a:lnTo>
                    <a:pt x="309" y="59"/>
                  </a:lnTo>
                  <a:lnTo>
                    <a:pt x="291" y="59"/>
                  </a:lnTo>
                  <a:lnTo>
                    <a:pt x="261" y="67"/>
                  </a:lnTo>
                  <a:lnTo>
                    <a:pt x="236" y="75"/>
                  </a:lnTo>
                  <a:lnTo>
                    <a:pt x="224" y="75"/>
                  </a:lnTo>
                  <a:lnTo>
                    <a:pt x="200" y="83"/>
                  </a:lnTo>
                  <a:lnTo>
                    <a:pt x="176" y="95"/>
                  </a:lnTo>
                  <a:lnTo>
                    <a:pt x="158" y="115"/>
                  </a:lnTo>
                  <a:lnTo>
                    <a:pt x="158" y="31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7" name="Freeform 45"/>
            <p:cNvSpPr>
              <a:spLocks/>
            </p:cNvSpPr>
            <p:nvPr/>
          </p:nvSpPr>
          <p:spPr bwMode="auto">
            <a:xfrm>
              <a:off x="6886575" y="1630363"/>
              <a:ext cx="644525" cy="2214563"/>
            </a:xfrm>
            <a:custGeom>
              <a:avLst/>
              <a:gdLst>
                <a:gd name="T0" fmla="*/ 1023183527 w 406"/>
                <a:gd name="T1" fmla="*/ 0 h 1395"/>
                <a:gd name="T2" fmla="*/ 564515029 w 406"/>
                <a:gd name="T3" fmla="*/ 2147483647 h 1395"/>
                <a:gd name="T4" fmla="*/ 75604690 w 406"/>
                <a:gd name="T5" fmla="*/ 2147483647 h 1395"/>
                <a:gd name="T6" fmla="*/ 0 w 406"/>
                <a:gd name="T7" fmla="*/ 2147483647 h 1395"/>
                <a:gd name="T8" fmla="*/ 441028203 w 406"/>
                <a:gd name="T9" fmla="*/ 2147483647 h 1395"/>
                <a:gd name="T10" fmla="*/ 884575768 w 406"/>
                <a:gd name="T11" fmla="*/ 0 h 1395"/>
                <a:gd name="T12" fmla="*/ 1023183527 w 406"/>
                <a:gd name="T13" fmla="*/ 0 h 1395"/>
                <a:gd name="T14" fmla="*/ 1023183527 w 406"/>
                <a:gd name="T15" fmla="*/ 0 h 13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6"/>
                <a:gd name="T25" fmla="*/ 0 h 1395"/>
                <a:gd name="T26" fmla="*/ 406 w 406"/>
                <a:gd name="T27" fmla="*/ 1395 h 13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6" h="1395">
                  <a:moveTo>
                    <a:pt x="406" y="0"/>
                  </a:moveTo>
                  <a:lnTo>
                    <a:pt x="224" y="1376"/>
                  </a:lnTo>
                  <a:lnTo>
                    <a:pt x="30" y="1395"/>
                  </a:lnTo>
                  <a:lnTo>
                    <a:pt x="0" y="1296"/>
                  </a:lnTo>
                  <a:lnTo>
                    <a:pt x="175" y="1284"/>
                  </a:lnTo>
                  <a:lnTo>
                    <a:pt x="351" y="0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8" name="Freeform 46"/>
            <p:cNvSpPr>
              <a:spLocks/>
            </p:cNvSpPr>
            <p:nvPr/>
          </p:nvSpPr>
          <p:spPr bwMode="auto">
            <a:xfrm>
              <a:off x="4200525" y="1566863"/>
              <a:ext cx="2492375" cy="1609725"/>
            </a:xfrm>
            <a:custGeom>
              <a:avLst/>
              <a:gdLst>
                <a:gd name="T0" fmla="*/ 0 w 1570"/>
                <a:gd name="T1" fmla="*/ 2147483647 h 1014"/>
                <a:gd name="T2" fmla="*/ 2147483647 w 1570"/>
                <a:gd name="T3" fmla="*/ 0 h 1014"/>
                <a:gd name="T4" fmla="*/ 2147483647 w 1570"/>
                <a:gd name="T5" fmla="*/ 0 h 1014"/>
                <a:gd name="T6" fmla="*/ 183972192 w 1570"/>
                <a:gd name="T7" fmla="*/ 2147483647 h 1014"/>
                <a:gd name="T8" fmla="*/ 60483756 w 1570"/>
                <a:gd name="T9" fmla="*/ 2147483647 h 1014"/>
                <a:gd name="T10" fmla="*/ 0 w 1570"/>
                <a:gd name="T11" fmla="*/ 2147483647 h 1014"/>
                <a:gd name="T12" fmla="*/ 0 w 1570"/>
                <a:gd name="T13" fmla="*/ 2147483647 h 10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0"/>
                <a:gd name="T22" fmla="*/ 0 h 1014"/>
                <a:gd name="T23" fmla="*/ 1570 w 1570"/>
                <a:gd name="T24" fmla="*/ 1014 h 10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0" h="1014">
                  <a:moveTo>
                    <a:pt x="0" y="982"/>
                  </a:moveTo>
                  <a:lnTo>
                    <a:pt x="1467" y="0"/>
                  </a:lnTo>
                  <a:lnTo>
                    <a:pt x="1570" y="0"/>
                  </a:lnTo>
                  <a:lnTo>
                    <a:pt x="73" y="1010"/>
                  </a:lnTo>
                  <a:lnTo>
                    <a:pt x="24" y="1014"/>
                  </a:lnTo>
                  <a:lnTo>
                    <a:pt x="0" y="982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9" name="Freeform 47"/>
            <p:cNvSpPr>
              <a:spLocks/>
            </p:cNvSpPr>
            <p:nvPr/>
          </p:nvSpPr>
          <p:spPr bwMode="auto">
            <a:xfrm>
              <a:off x="1428750" y="1365250"/>
              <a:ext cx="2174875" cy="1230313"/>
            </a:xfrm>
            <a:custGeom>
              <a:avLst/>
              <a:gdLst>
                <a:gd name="T0" fmla="*/ 0 w 1370"/>
                <a:gd name="T1" fmla="*/ 1902719730 h 775"/>
                <a:gd name="T2" fmla="*/ 2147483647 w 1370"/>
                <a:gd name="T3" fmla="*/ 0 h 775"/>
                <a:gd name="T4" fmla="*/ 2147483647 w 1370"/>
                <a:gd name="T5" fmla="*/ 10080629 h 775"/>
                <a:gd name="T6" fmla="*/ 166330303 w 1370"/>
                <a:gd name="T7" fmla="*/ 1953122860 h 775"/>
                <a:gd name="T8" fmla="*/ 75604685 w 1370"/>
                <a:gd name="T9" fmla="*/ 1953122860 h 775"/>
                <a:gd name="T10" fmla="*/ 0 w 1370"/>
                <a:gd name="T11" fmla="*/ 1902719730 h 775"/>
                <a:gd name="T12" fmla="*/ 0 w 1370"/>
                <a:gd name="T13" fmla="*/ 1902719730 h 7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70"/>
                <a:gd name="T22" fmla="*/ 0 h 775"/>
                <a:gd name="T23" fmla="*/ 1370 w 1370"/>
                <a:gd name="T24" fmla="*/ 775 h 7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70" h="775">
                  <a:moveTo>
                    <a:pt x="0" y="755"/>
                  </a:moveTo>
                  <a:lnTo>
                    <a:pt x="1315" y="0"/>
                  </a:lnTo>
                  <a:lnTo>
                    <a:pt x="1370" y="4"/>
                  </a:lnTo>
                  <a:lnTo>
                    <a:pt x="66" y="775"/>
                  </a:lnTo>
                  <a:lnTo>
                    <a:pt x="30" y="775"/>
                  </a:lnTo>
                  <a:lnTo>
                    <a:pt x="0" y="755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0" name="Freeform 48"/>
            <p:cNvSpPr>
              <a:spLocks/>
            </p:cNvSpPr>
            <p:nvPr/>
          </p:nvSpPr>
          <p:spPr bwMode="auto">
            <a:xfrm>
              <a:off x="1909763" y="1403350"/>
              <a:ext cx="2262188" cy="1338263"/>
            </a:xfrm>
            <a:custGeom>
              <a:avLst/>
              <a:gdLst>
                <a:gd name="T0" fmla="*/ 0 w 1425"/>
                <a:gd name="T1" fmla="*/ 2043848478 h 843"/>
                <a:gd name="T2" fmla="*/ 2147483647 w 1425"/>
                <a:gd name="T3" fmla="*/ 0 h 843"/>
                <a:gd name="T4" fmla="*/ 2147483647 w 1425"/>
                <a:gd name="T5" fmla="*/ 10080629 h 843"/>
                <a:gd name="T6" fmla="*/ 136088471 w 1425"/>
                <a:gd name="T7" fmla="*/ 2094251607 h 843"/>
                <a:gd name="T8" fmla="*/ 30241884 w 1425"/>
                <a:gd name="T9" fmla="*/ 2124493485 h 843"/>
                <a:gd name="T10" fmla="*/ 0 w 1425"/>
                <a:gd name="T11" fmla="*/ 2043848478 h 843"/>
                <a:gd name="T12" fmla="*/ 0 w 1425"/>
                <a:gd name="T13" fmla="*/ 2043848478 h 8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5"/>
                <a:gd name="T22" fmla="*/ 0 h 843"/>
                <a:gd name="T23" fmla="*/ 1425 w 1425"/>
                <a:gd name="T24" fmla="*/ 843 h 8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5" h="843">
                  <a:moveTo>
                    <a:pt x="0" y="811"/>
                  </a:moveTo>
                  <a:lnTo>
                    <a:pt x="1364" y="0"/>
                  </a:lnTo>
                  <a:lnTo>
                    <a:pt x="1425" y="4"/>
                  </a:lnTo>
                  <a:lnTo>
                    <a:pt x="54" y="831"/>
                  </a:lnTo>
                  <a:lnTo>
                    <a:pt x="12" y="843"/>
                  </a:lnTo>
                  <a:lnTo>
                    <a:pt x="0" y="811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1" name="Freeform 49"/>
            <p:cNvSpPr>
              <a:spLocks/>
            </p:cNvSpPr>
            <p:nvPr/>
          </p:nvSpPr>
          <p:spPr bwMode="auto">
            <a:xfrm>
              <a:off x="2708275" y="1465263"/>
              <a:ext cx="2416175" cy="1458913"/>
            </a:xfrm>
            <a:custGeom>
              <a:avLst/>
              <a:gdLst>
                <a:gd name="T0" fmla="*/ 0 w 1522"/>
                <a:gd name="T1" fmla="*/ 2147483647 h 919"/>
                <a:gd name="T2" fmla="*/ 2147483647 w 1522"/>
                <a:gd name="T3" fmla="*/ 0 h 919"/>
                <a:gd name="T4" fmla="*/ 2147483647 w 1522"/>
                <a:gd name="T5" fmla="*/ 0 h 919"/>
                <a:gd name="T6" fmla="*/ 199093123 w 1522"/>
                <a:gd name="T7" fmla="*/ 2147483647 h 919"/>
                <a:gd name="T8" fmla="*/ 153728738 w 1522"/>
                <a:gd name="T9" fmla="*/ 2147483647 h 919"/>
                <a:gd name="T10" fmla="*/ 0 w 1522"/>
                <a:gd name="T11" fmla="*/ 2147483647 h 919"/>
                <a:gd name="T12" fmla="*/ 0 w 1522"/>
                <a:gd name="T13" fmla="*/ 2147483647 h 9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22"/>
                <a:gd name="T22" fmla="*/ 0 h 919"/>
                <a:gd name="T23" fmla="*/ 1522 w 1522"/>
                <a:gd name="T24" fmla="*/ 919 h 9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22" h="919">
                  <a:moveTo>
                    <a:pt x="0" y="891"/>
                  </a:moveTo>
                  <a:lnTo>
                    <a:pt x="1461" y="0"/>
                  </a:lnTo>
                  <a:lnTo>
                    <a:pt x="1522" y="0"/>
                  </a:lnTo>
                  <a:lnTo>
                    <a:pt x="79" y="919"/>
                  </a:lnTo>
                  <a:lnTo>
                    <a:pt x="61" y="903"/>
                  </a:lnTo>
                  <a:lnTo>
                    <a:pt x="0" y="891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2" name="Freeform 50"/>
            <p:cNvSpPr>
              <a:spLocks/>
            </p:cNvSpPr>
            <p:nvPr/>
          </p:nvSpPr>
          <p:spPr bwMode="auto">
            <a:xfrm>
              <a:off x="3276600" y="1497013"/>
              <a:ext cx="2454275" cy="1516063"/>
            </a:xfrm>
            <a:custGeom>
              <a:avLst/>
              <a:gdLst>
                <a:gd name="T0" fmla="*/ 45362811 w 1546"/>
                <a:gd name="T1" fmla="*/ 2147483647 h 955"/>
                <a:gd name="T2" fmla="*/ 2147483647 w 1546"/>
                <a:gd name="T3" fmla="*/ 0 h 955"/>
                <a:gd name="T4" fmla="*/ 2147483647 w 1546"/>
                <a:gd name="T5" fmla="*/ 0 h 955"/>
                <a:gd name="T6" fmla="*/ 183972192 w 1546"/>
                <a:gd name="T7" fmla="*/ 2147483647 h 955"/>
                <a:gd name="T8" fmla="*/ 0 w 1546"/>
                <a:gd name="T9" fmla="*/ 2147483647 h 955"/>
                <a:gd name="T10" fmla="*/ 45362811 w 1546"/>
                <a:gd name="T11" fmla="*/ 2147483647 h 955"/>
                <a:gd name="T12" fmla="*/ 45362811 w 1546"/>
                <a:gd name="T13" fmla="*/ 2147483647 h 9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46"/>
                <a:gd name="T22" fmla="*/ 0 h 955"/>
                <a:gd name="T23" fmla="*/ 1546 w 1546"/>
                <a:gd name="T24" fmla="*/ 955 h 9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46" h="955">
                  <a:moveTo>
                    <a:pt x="18" y="923"/>
                  </a:moveTo>
                  <a:lnTo>
                    <a:pt x="1485" y="0"/>
                  </a:lnTo>
                  <a:lnTo>
                    <a:pt x="1546" y="0"/>
                  </a:lnTo>
                  <a:lnTo>
                    <a:pt x="73" y="955"/>
                  </a:lnTo>
                  <a:lnTo>
                    <a:pt x="0" y="951"/>
                  </a:lnTo>
                  <a:lnTo>
                    <a:pt x="18" y="923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3" name="Freeform 51"/>
            <p:cNvSpPr>
              <a:spLocks/>
            </p:cNvSpPr>
            <p:nvPr/>
          </p:nvSpPr>
          <p:spPr bwMode="auto">
            <a:xfrm>
              <a:off x="4864100" y="1643063"/>
              <a:ext cx="2474913" cy="1677988"/>
            </a:xfrm>
            <a:custGeom>
              <a:avLst/>
              <a:gdLst>
                <a:gd name="T0" fmla="*/ 0 w 1559"/>
                <a:gd name="T1" fmla="*/ 2147483647 h 1057"/>
                <a:gd name="T2" fmla="*/ 2147483647 w 1559"/>
                <a:gd name="T3" fmla="*/ 0 h 1057"/>
                <a:gd name="T4" fmla="*/ 2147483647 w 1559"/>
                <a:gd name="T5" fmla="*/ 0 h 1057"/>
                <a:gd name="T6" fmla="*/ 108367550 w 1559"/>
                <a:gd name="T7" fmla="*/ 2147483647 h 1057"/>
                <a:gd name="T8" fmla="*/ 15120942 w 1559"/>
                <a:gd name="T9" fmla="*/ 2147483647 h 1057"/>
                <a:gd name="T10" fmla="*/ 0 w 1559"/>
                <a:gd name="T11" fmla="*/ 2147483647 h 1057"/>
                <a:gd name="T12" fmla="*/ 0 w 1559"/>
                <a:gd name="T13" fmla="*/ 2147483647 h 10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59"/>
                <a:gd name="T22" fmla="*/ 0 h 1057"/>
                <a:gd name="T23" fmla="*/ 1559 w 1559"/>
                <a:gd name="T24" fmla="*/ 1057 h 10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59" h="1057">
                  <a:moveTo>
                    <a:pt x="0" y="1030"/>
                  </a:moveTo>
                  <a:lnTo>
                    <a:pt x="1462" y="0"/>
                  </a:lnTo>
                  <a:lnTo>
                    <a:pt x="1559" y="0"/>
                  </a:lnTo>
                  <a:lnTo>
                    <a:pt x="43" y="1057"/>
                  </a:lnTo>
                  <a:lnTo>
                    <a:pt x="6" y="1041"/>
                  </a:lnTo>
                  <a:lnTo>
                    <a:pt x="0" y="103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4" name="Freeform 52"/>
            <p:cNvSpPr>
              <a:spLocks/>
            </p:cNvSpPr>
            <p:nvPr/>
          </p:nvSpPr>
          <p:spPr bwMode="auto">
            <a:xfrm>
              <a:off x="6173788" y="2735263"/>
              <a:ext cx="876300" cy="712788"/>
            </a:xfrm>
            <a:custGeom>
              <a:avLst/>
              <a:gdLst>
                <a:gd name="T0" fmla="*/ 30241874 w 552"/>
                <a:gd name="T1" fmla="*/ 940019876 h 449"/>
                <a:gd name="T2" fmla="*/ 1391126032 w 552"/>
                <a:gd name="T3" fmla="*/ 0 h 449"/>
                <a:gd name="T4" fmla="*/ 1391126032 w 552"/>
                <a:gd name="T5" fmla="*/ 178932014 h 449"/>
                <a:gd name="T6" fmla="*/ 0 w 552"/>
                <a:gd name="T7" fmla="*/ 1131551833 h 449"/>
                <a:gd name="T8" fmla="*/ 30241874 w 552"/>
                <a:gd name="T9" fmla="*/ 1050906798 h 449"/>
                <a:gd name="T10" fmla="*/ 30241874 w 552"/>
                <a:gd name="T11" fmla="*/ 940019876 h 449"/>
                <a:gd name="T12" fmla="*/ 30241874 w 552"/>
                <a:gd name="T13" fmla="*/ 940019876 h 4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2"/>
                <a:gd name="T22" fmla="*/ 0 h 449"/>
                <a:gd name="T23" fmla="*/ 552 w 552"/>
                <a:gd name="T24" fmla="*/ 449 h 4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2" h="449">
                  <a:moveTo>
                    <a:pt x="12" y="373"/>
                  </a:moveTo>
                  <a:lnTo>
                    <a:pt x="552" y="0"/>
                  </a:lnTo>
                  <a:lnTo>
                    <a:pt x="552" y="71"/>
                  </a:lnTo>
                  <a:lnTo>
                    <a:pt x="0" y="449"/>
                  </a:lnTo>
                  <a:lnTo>
                    <a:pt x="12" y="417"/>
                  </a:lnTo>
                  <a:lnTo>
                    <a:pt x="12" y="373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5" name="Freeform 53"/>
            <p:cNvSpPr>
              <a:spLocks/>
            </p:cNvSpPr>
            <p:nvPr/>
          </p:nvSpPr>
          <p:spPr bwMode="auto">
            <a:xfrm>
              <a:off x="1004888" y="1289050"/>
              <a:ext cx="1684338" cy="946150"/>
            </a:xfrm>
            <a:custGeom>
              <a:avLst/>
              <a:gdLst>
                <a:gd name="T0" fmla="*/ 15120941 w 1061"/>
                <a:gd name="T1" fmla="*/ 1393647026 h 596"/>
                <a:gd name="T2" fmla="*/ 2147483647 w 1061"/>
                <a:gd name="T3" fmla="*/ 0 h 596"/>
                <a:gd name="T4" fmla="*/ 2147483647 w 1061"/>
                <a:gd name="T5" fmla="*/ 10080624 h 596"/>
                <a:gd name="T6" fmla="*/ 0 w 1061"/>
                <a:gd name="T7" fmla="*/ 1502012907 h 596"/>
                <a:gd name="T8" fmla="*/ 0 w 1061"/>
                <a:gd name="T9" fmla="*/ 1444050130 h 596"/>
                <a:gd name="T10" fmla="*/ 15120941 w 1061"/>
                <a:gd name="T11" fmla="*/ 1393647026 h 596"/>
                <a:gd name="T12" fmla="*/ 15120941 w 1061"/>
                <a:gd name="T13" fmla="*/ 1393647026 h 5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1"/>
                <a:gd name="T22" fmla="*/ 0 h 596"/>
                <a:gd name="T23" fmla="*/ 1061 w 1061"/>
                <a:gd name="T24" fmla="*/ 596 h 5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1" h="596">
                  <a:moveTo>
                    <a:pt x="6" y="553"/>
                  </a:moveTo>
                  <a:lnTo>
                    <a:pt x="1000" y="0"/>
                  </a:lnTo>
                  <a:lnTo>
                    <a:pt x="1061" y="4"/>
                  </a:lnTo>
                  <a:lnTo>
                    <a:pt x="0" y="596"/>
                  </a:lnTo>
                  <a:lnTo>
                    <a:pt x="0" y="573"/>
                  </a:lnTo>
                  <a:lnTo>
                    <a:pt x="6" y="553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6" name="Freeform 54"/>
            <p:cNvSpPr>
              <a:spLocks/>
            </p:cNvSpPr>
            <p:nvPr/>
          </p:nvSpPr>
          <p:spPr bwMode="auto">
            <a:xfrm>
              <a:off x="244475" y="1270000"/>
              <a:ext cx="1963738" cy="1066800"/>
            </a:xfrm>
            <a:custGeom>
              <a:avLst/>
              <a:gdLst>
                <a:gd name="T0" fmla="*/ 0 w 1237"/>
                <a:gd name="T1" fmla="*/ 1562496704 h 672"/>
                <a:gd name="T2" fmla="*/ 2147483647 w 1237"/>
                <a:gd name="T3" fmla="*/ 0 h 672"/>
                <a:gd name="T4" fmla="*/ 2147483647 w 1237"/>
                <a:gd name="T5" fmla="*/ 0 h 672"/>
                <a:gd name="T6" fmla="*/ 0 w 1237"/>
                <a:gd name="T7" fmla="*/ 1693545178 h 672"/>
                <a:gd name="T8" fmla="*/ 0 w 1237"/>
                <a:gd name="T9" fmla="*/ 1622980432 h 672"/>
                <a:gd name="T10" fmla="*/ 0 w 1237"/>
                <a:gd name="T11" fmla="*/ 1562496704 h 672"/>
                <a:gd name="T12" fmla="*/ 0 w 1237"/>
                <a:gd name="T13" fmla="*/ 1562496704 h 6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7"/>
                <a:gd name="T22" fmla="*/ 0 h 672"/>
                <a:gd name="T23" fmla="*/ 1237 w 1237"/>
                <a:gd name="T24" fmla="*/ 672 h 6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7" h="672">
                  <a:moveTo>
                    <a:pt x="0" y="620"/>
                  </a:moveTo>
                  <a:lnTo>
                    <a:pt x="1164" y="0"/>
                  </a:lnTo>
                  <a:lnTo>
                    <a:pt x="1237" y="0"/>
                  </a:lnTo>
                  <a:lnTo>
                    <a:pt x="0" y="672"/>
                  </a:lnTo>
                  <a:lnTo>
                    <a:pt x="0" y="644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7" name="Freeform 55"/>
            <p:cNvSpPr>
              <a:spLocks/>
            </p:cNvSpPr>
            <p:nvPr/>
          </p:nvSpPr>
          <p:spPr bwMode="auto">
            <a:xfrm>
              <a:off x="254000" y="1200150"/>
              <a:ext cx="952500" cy="498475"/>
            </a:xfrm>
            <a:custGeom>
              <a:avLst/>
              <a:gdLst>
                <a:gd name="T0" fmla="*/ 60483750 w 600"/>
                <a:gd name="T1" fmla="*/ 682963070 h 314"/>
                <a:gd name="T2" fmla="*/ 1376005149 w 600"/>
                <a:gd name="T3" fmla="*/ 10080624 h 314"/>
                <a:gd name="T4" fmla="*/ 1512093532 w 600"/>
                <a:gd name="T5" fmla="*/ 0 h 314"/>
                <a:gd name="T6" fmla="*/ 45362806 w 600"/>
                <a:gd name="T7" fmla="*/ 791328953 h 314"/>
                <a:gd name="T8" fmla="*/ 0 w 600"/>
                <a:gd name="T9" fmla="*/ 733366176 h 314"/>
                <a:gd name="T10" fmla="*/ 60483750 w 600"/>
                <a:gd name="T11" fmla="*/ 682963070 h 314"/>
                <a:gd name="T12" fmla="*/ 60483750 w 600"/>
                <a:gd name="T13" fmla="*/ 682963070 h 3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0"/>
                <a:gd name="T22" fmla="*/ 0 h 314"/>
                <a:gd name="T23" fmla="*/ 600 w 600"/>
                <a:gd name="T24" fmla="*/ 314 h 3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0" h="314">
                  <a:moveTo>
                    <a:pt x="24" y="271"/>
                  </a:moveTo>
                  <a:lnTo>
                    <a:pt x="546" y="4"/>
                  </a:lnTo>
                  <a:lnTo>
                    <a:pt x="600" y="0"/>
                  </a:lnTo>
                  <a:lnTo>
                    <a:pt x="18" y="314"/>
                  </a:lnTo>
                  <a:lnTo>
                    <a:pt x="0" y="291"/>
                  </a:lnTo>
                  <a:lnTo>
                    <a:pt x="24" y="271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8" name="Freeform 56"/>
            <p:cNvSpPr>
              <a:spLocks/>
            </p:cNvSpPr>
            <p:nvPr/>
          </p:nvSpPr>
          <p:spPr bwMode="auto">
            <a:xfrm>
              <a:off x="6905625" y="1017588"/>
              <a:ext cx="654050" cy="139700"/>
            </a:xfrm>
            <a:custGeom>
              <a:avLst/>
              <a:gdLst>
                <a:gd name="T0" fmla="*/ 75604690 w 412"/>
                <a:gd name="T1" fmla="*/ 90725618 h 88"/>
                <a:gd name="T2" fmla="*/ 90725623 w 412"/>
                <a:gd name="T3" fmla="*/ 80644997 h 88"/>
                <a:gd name="T4" fmla="*/ 166330313 w 412"/>
                <a:gd name="T5" fmla="*/ 60483754 h 88"/>
                <a:gd name="T6" fmla="*/ 199093128 w 412"/>
                <a:gd name="T7" fmla="*/ 50403120 h 88"/>
                <a:gd name="T8" fmla="*/ 259576910 w 412"/>
                <a:gd name="T9" fmla="*/ 40322498 h 88"/>
                <a:gd name="T10" fmla="*/ 320059054 w 412"/>
                <a:gd name="T11" fmla="*/ 20161249 h 88"/>
                <a:gd name="T12" fmla="*/ 380544374 w 412"/>
                <a:gd name="T13" fmla="*/ 10080625 h 88"/>
                <a:gd name="T14" fmla="*/ 443547567 w 412"/>
                <a:gd name="T15" fmla="*/ 0 h 88"/>
                <a:gd name="T16" fmla="*/ 519152232 w 412"/>
                <a:gd name="T17" fmla="*/ 0 h 88"/>
                <a:gd name="T18" fmla="*/ 579635964 w 412"/>
                <a:gd name="T19" fmla="*/ 0 h 88"/>
                <a:gd name="T20" fmla="*/ 672882512 w 412"/>
                <a:gd name="T21" fmla="*/ 0 h 88"/>
                <a:gd name="T22" fmla="*/ 703124378 w 412"/>
                <a:gd name="T23" fmla="*/ 0 h 88"/>
                <a:gd name="T24" fmla="*/ 748487177 w 412"/>
                <a:gd name="T25" fmla="*/ 10080625 h 88"/>
                <a:gd name="T26" fmla="*/ 778729043 w 412"/>
                <a:gd name="T27" fmla="*/ 20161249 h 88"/>
                <a:gd name="T28" fmla="*/ 824091842 w 412"/>
                <a:gd name="T29" fmla="*/ 30241877 h 88"/>
                <a:gd name="T30" fmla="*/ 854333906 w 412"/>
                <a:gd name="T31" fmla="*/ 40322498 h 88"/>
                <a:gd name="T32" fmla="*/ 899696705 w 412"/>
                <a:gd name="T33" fmla="*/ 60483754 h 88"/>
                <a:gd name="T34" fmla="*/ 947578866 w 412"/>
                <a:gd name="T35" fmla="*/ 70564375 h 88"/>
                <a:gd name="T36" fmla="*/ 977820732 w 412"/>
                <a:gd name="T37" fmla="*/ 90725618 h 88"/>
                <a:gd name="T38" fmla="*/ 1038304464 w 412"/>
                <a:gd name="T39" fmla="*/ 221773772 h 88"/>
                <a:gd name="T40" fmla="*/ 1023183531 w 412"/>
                <a:gd name="T41" fmla="*/ 211693151 h 88"/>
                <a:gd name="T42" fmla="*/ 977820732 w 412"/>
                <a:gd name="T43" fmla="*/ 181451237 h 88"/>
                <a:gd name="T44" fmla="*/ 932457933 w 412"/>
                <a:gd name="T45" fmla="*/ 171370615 h 88"/>
                <a:gd name="T46" fmla="*/ 899696705 w 412"/>
                <a:gd name="T47" fmla="*/ 151209372 h 88"/>
                <a:gd name="T48" fmla="*/ 839212973 w 412"/>
                <a:gd name="T49" fmla="*/ 141128751 h 88"/>
                <a:gd name="T50" fmla="*/ 808970909 w 412"/>
                <a:gd name="T51" fmla="*/ 120967508 h 88"/>
                <a:gd name="T52" fmla="*/ 733366244 w 412"/>
                <a:gd name="T53" fmla="*/ 110886886 h 88"/>
                <a:gd name="T54" fmla="*/ 672882512 w 412"/>
                <a:gd name="T55" fmla="*/ 100806240 h 88"/>
                <a:gd name="T56" fmla="*/ 594756897 w 412"/>
                <a:gd name="T57" fmla="*/ 90725618 h 88"/>
                <a:gd name="T58" fmla="*/ 519152232 w 412"/>
                <a:gd name="T59" fmla="*/ 90725618 h 88"/>
                <a:gd name="T60" fmla="*/ 473789433 w 412"/>
                <a:gd name="T61" fmla="*/ 90725618 h 88"/>
                <a:gd name="T62" fmla="*/ 443547567 w 412"/>
                <a:gd name="T63" fmla="*/ 90725618 h 88"/>
                <a:gd name="T64" fmla="*/ 395665307 w 412"/>
                <a:gd name="T65" fmla="*/ 90725618 h 88"/>
                <a:gd name="T66" fmla="*/ 350302508 w 412"/>
                <a:gd name="T67" fmla="*/ 100806240 h 88"/>
                <a:gd name="T68" fmla="*/ 304938121 w 412"/>
                <a:gd name="T69" fmla="*/ 110886886 h 88"/>
                <a:gd name="T70" fmla="*/ 244455977 w 412"/>
                <a:gd name="T71" fmla="*/ 120967508 h 88"/>
                <a:gd name="T72" fmla="*/ 199093128 w 412"/>
                <a:gd name="T73" fmla="*/ 131048129 h 88"/>
                <a:gd name="T74" fmla="*/ 151209380 w 412"/>
                <a:gd name="T75" fmla="*/ 151209372 h 88"/>
                <a:gd name="T76" fmla="*/ 0 w 412"/>
                <a:gd name="T77" fmla="*/ 191531858 h 88"/>
                <a:gd name="T78" fmla="*/ 75604690 w 412"/>
                <a:gd name="T79" fmla="*/ 90725618 h 88"/>
                <a:gd name="T80" fmla="*/ 75604690 w 412"/>
                <a:gd name="T81" fmla="*/ 90725618 h 8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12"/>
                <a:gd name="T124" fmla="*/ 0 h 88"/>
                <a:gd name="T125" fmla="*/ 412 w 412"/>
                <a:gd name="T126" fmla="*/ 88 h 8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12" h="88">
                  <a:moveTo>
                    <a:pt x="30" y="36"/>
                  </a:moveTo>
                  <a:lnTo>
                    <a:pt x="36" y="32"/>
                  </a:lnTo>
                  <a:lnTo>
                    <a:pt x="66" y="24"/>
                  </a:lnTo>
                  <a:lnTo>
                    <a:pt x="79" y="20"/>
                  </a:lnTo>
                  <a:lnTo>
                    <a:pt x="103" y="16"/>
                  </a:lnTo>
                  <a:lnTo>
                    <a:pt x="127" y="8"/>
                  </a:lnTo>
                  <a:lnTo>
                    <a:pt x="151" y="4"/>
                  </a:lnTo>
                  <a:lnTo>
                    <a:pt x="176" y="0"/>
                  </a:lnTo>
                  <a:lnTo>
                    <a:pt x="206" y="0"/>
                  </a:lnTo>
                  <a:lnTo>
                    <a:pt x="230" y="0"/>
                  </a:lnTo>
                  <a:lnTo>
                    <a:pt x="267" y="0"/>
                  </a:lnTo>
                  <a:lnTo>
                    <a:pt x="279" y="0"/>
                  </a:lnTo>
                  <a:lnTo>
                    <a:pt x="297" y="4"/>
                  </a:lnTo>
                  <a:lnTo>
                    <a:pt x="309" y="8"/>
                  </a:lnTo>
                  <a:lnTo>
                    <a:pt x="327" y="12"/>
                  </a:lnTo>
                  <a:lnTo>
                    <a:pt x="339" y="16"/>
                  </a:lnTo>
                  <a:lnTo>
                    <a:pt x="357" y="24"/>
                  </a:lnTo>
                  <a:lnTo>
                    <a:pt x="376" y="28"/>
                  </a:lnTo>
                  <a:lnTo>
                    <a:pt x="388" y="36"/>
                  </a:lnTo>
                  <a:lnTo>
                    <a:pt x="412" y="88"/>
                  </a:lnTo>
                  <a:lnTo>
                    <a:pt x="406" y="84"/>
                  </a:lnTo>
                  <a:lnTo>
                    <a:pt x="388" y="72"/>
                  </a:lnTo>
                  <a:lnTo>
                    <a:pt x="370" y="68"/>
                  </a:lnTo>
                  <a:lnTo>
                    <a:pt x="357" y="60"/>
                  </a:lnTo>
                  <a:lnTo>
                    <a:pt x="333" y="56"/>
                  </a:lnTo>
                  <a:lnTo>
                    <a:pt x="321" y="48"/>
                  </a:lnTo>
                  <a:lnTo>
                    <a:pt x="291" y="44"/>
                  </a:lnTo>
                  <a:lnTo>
                    <a:pt x="267" y="40"/>
                  </a:lnTo>
                  <a:lnTo>
                    <a:pt x="236" y="36"/>
                  </a:lnTo>
                  <a:lnTo>
                    <a:pt x="206" y="36"/>
                  </a:lnTo>
                  <a:lnTo>
                    <a:pt x="188" y="36"/>
                  </a:lnTo>
                  <a:lnTo>
                    <a:pt x="176" y="36"/>
                  </a:lnTo>
                  <a:lnTo>
                    <a:pt x="157" y="36"/>
                  </a:lnTo>
                  <a:lnTo>
                    <a:pt x="139" y="40"/>
                  </a:lnTo>
                  <a:lnTo>
                    <a:pt x="121" y="44"/>
                  </a:lnTo>
                  <a:lnTo>
                    <a:pt x="97" y="48"/>
                  </a:lnTo>
                  <a:lnTo>
                    <a:pt x="79" y="52"/>
                  </a:lnTo>
                  <a:lnTo>
                    <a:pt x="60" y="60"/>
                  </a:lnTo>
                  <a:lnTo>
                    <a:pt x="0" y="76"/>
                  </a:lnTo>
                  <a:lnTo>
                    <a:pt x="30" y="36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9" name="Freeform 57"/>
            <p:cNvSpPr>
              <a:spLocks/>
            </p:cNvSpPr>
            <p:nvPr/>
          </p:nvSpPr>
          <p:spPr bwMode="auto">
            <a:xfrm>
              <a:off x="6877050" y="-477838"/>
              <a:ext cx="490538" cy="1192213"/>
            </a:xfrm>
            <a:custGeom>
              <a:avLst/>
              <a:gdLst>
                <a:gd name="T0" fmla="*/ 519152710 w 309"/>
                <a:gd name="T1" fmla="*/ 178931954 h 751"/>
                <a:gd name="T2" fmla="*/ 519152710 w 309"/>
                <a:gd name="T3" fmla="*/ 199093206 h 751"/>
                <a:gd name="T4" fmla="*/ 504031763 w 309"/>
                <a:gd name="T5" fmla="*/ 259577011 h 751"/>
                <a:gd name="T6" fmla="*/ 488910816 w 309"/>
                <a:gd name="T7" fmla="*/ 340222019 h 751"/>
                <a:gd name="T8" fmla="*/ 488910816 w 309"/>
                <a:gd name="T9" fmla="*/ 410786400 h 751"/>
                <a:gd name="T10" fmla="*/ 473789869 w 309"/>
                <a:gd name="T11" fmla="*/ 461189629 h 751"/>
                <a:gd name="T12" fmla="*/ 473789869 w 309"/>
                <a:gd name="T13" fmla="*/ 509071809 h 751"/>
                <a:gd name="T14" fmla="*/ 456149558 w 309"/>
                <a:gd name="T15" fmla="*/ 579636191 h 751"/>
                <a:gd name="T16" fmla="*/ 456149558 w 309"/>
                <a:gd name="T17" fmla="*/ 640119946 h 751"/>
                <a:gd name="T18" fmla="*/ 456149558 w 309"/>
                <a:gd name="T19" fmla="*/ 700603702 h 751"/>
                <a:gd name="T20" fmla="*/ 456149558 w 309"/>
                <a:gd name="T21" fmla="*/ 771168084 h 751"/>
                <a:gd name="T22" fmla="*/ 456149558 w 309"/>
                <a:gd name="T23" fmla="*/ 841732664 h 751"/>
                <a:gd name="T24" fmla="*/ 456149558 w 309"/>
                <a:gd name="T25" fmla="*/ 919858309 h 751"/>
                <a:gd name="T26" fmla="*/ 456149558 w 309"/>
                <a:gd name="T27" fmla="*/ 990422690 h 751"/>
                <a:gd name="T28" fmla="*/ 456149558 w 309"/>
                <a:gd name="T29" fmla="*/ 1060987072 h 751"/>
                <a:gd name="T30" fmla="*/ 456149558 w 309"/>
                <a:gd name="T31" fmla="*/ 1131551454 h 751"/>
                <a:gd name="T32" fmla="*/ 456149558 w 309"/>
                <a:gd name="T33" fmla="*/ 1202115835 h 751"/>
                <a:gd name="T34" fmla="*/ 473789869 w 309"/>
                <a:gd name="T35" fmla="*/ 1262599591 h 751"/>
                <a:gd name="T36" fmla="*/ 488910816 w 309"/>
                <a:gd name="T37" fmla="*/ 1330643022 h 751"/>
                <a:gd name="T38" fmla="*/ 504031763 w 309"/>
                <a:gd name="T39" fmla="*/ 1401207404 h 751"/>
                <a:gd name="T40" fmla="*/ 519152710 w 309"/>
                <a:gd name="T41" fmla="*/ 1471771786 h 751"/>
                <a:gd name="T42" fmla="*/ 534273657 w 309"/>
                <a:gd name="T43" fmla="*/ 1542336167 h 751"/>
                <a:gd name="T44" fmla="*/ 564515551 w 309"/>
                <a:gd name="T45" fmla="*/ 1602819923 h 751"/>
                <a:gd name="T46" fmla="*/ 594757445 w 309"/>
                <a:gd name="T47" fmla="*/ 1653223053 h 751"/>
                <a:gd name="T48" fmla="*/ 624999339 w 309"/>
                <a:gd name="T49" fmla="*/ 1713707205 h 751"/>
                <a:gd name="T50" fmla="*/ 670362179 w 309"/>
                <a:gd name="T51" fmla="*/ 1761590972 h 751"/>
                <a:gd name="T52" fmla="*/ 733366919 w 309"/>
                <a:gd name="T53" fmla="*/ 1822074728 h 751"/>
                <a:gd name="T54" fmla="*/ 151209519 w 309"/>
                <a:gd name="T55" fmla="*/ 1892639110 h 751"/>
                <a:gd name="T56" fmla="*/ 136088572 w 309"/>
                <a:gd name="T57" fmla="*/ 1862397232 h 751"/>
                <a:gd name="T58" fmla="*/ 120967625 w 309"/>
                <a:gd name="T59" fmla="*/ 1822074728 h 751"/>
                <a:gd name="T60" fmla="*/ 105846678 w 309"/>
                <a:gd name="T61" fmla="*/ 1771671598 h 751"/>
                <a:gd name="T62" fmla="*/ 75604760 w 309"/>
                <a:gd name="T63" fmla="*/ 1703626579 h 751"/>
                <a:gd name="T64" fmla="*/ 60483813 w 309"/>
                <a:gd name="T65" fmla="*/ 1633061801 h 751"/>
                <a:gd name="T66" fmla="*/ 30241906 w 309"/>
                <a:gd name="T67" fmla="*/ 1542336167 h 751"/>
                <a:gd name="T68" fmla="*/ 15120953 w 309"/>
                <a:gd name="T69" fmla="*/ 1441529908 h 751"/>
                <a:gd name="T70" fmla="*/ 15120953 w 309"/>
                <a:gd name="T71" fmla="*/ 1381046152 h 751"/>
                <a:gd name="T72" fmla="*/ 0 w 309"/>
                <a:gd name="T73" fmla="*/ 1323083347 h 751"/>
                <a:gd name="T74" fmla="*/ 0 w 309"/>
                <a:gd name="T75" fmla="*/ 1262599591 h 751"/>
                <a:gd name="T76" fmla="*/ 0 w 309"/>
                <a:gd name="T77" fmla="*/ 1202115835 h 751"/>
                <a:gd name="T78" fmla="*/ 0 w 309"/>
                <a:gd name="T79" fmla="*/ 1141632080 h 751"/>
                <a:gd name="T80" fmla="*/ 0 w 309"/>
                <a:gd name="T81" fmla="*/ 1081148324 h 751"/>
                <a:gd name="T82" fmla="*/ 0 w 309"/>
                <a:gd name="T83" fmla="*/ 1000503316 h 751"/>
                <a:gd name="T84" fmla="*/ 15120953 w 309"/>
                <a:gd name="T85" fmla="*/ 940019561 h 751"/>
                <a:gd name="T86" fmla="*/ 15120953 w 309"/>
                <a:gd name="T87" fmla="*/ 861893916 h 751"/>
                <a:gd name="T88" fmla="*/ 15120953 w 309"/>
                <a:gd name="T89" fmla="*/ 791329336 h 751"/>
                <a:gd name="T90" fmla="*/ 30241906 w 309"/>
                <a:gd name="T91" fmla="*/ 720764954 h 751"/>
                <a:gd name="T92" fmla="*/ 60483813 w 309"/>
                <a:gd name="T93" fmla="*/ 650200572 h 751"/>
                <a:gd name="T94" fmla="*/ 75604760 w 309"/>
                <a:gd name="T95" fmla="*/ 569555565 h 751"/>
                <a:gd name="T96" fmla="*/ 105846678 w 309"/>
                <a:gd name="T97" fmla="*/ 488910557 h 751"/>
                <a:gd name="T98" fmla="*/ 120967625 w 309"/>
                <a:gd name="T99" fmla="*/ 410786400 h 751"/>
                <a:gd name="T100" fmla="*/ 166330466 w 309"/>
                <a:gd name="T101" fmla="*/ 340222019 h 751"/>
                <a:gd name="T102" fmla="*/ 196572360 w 309"/>
                <a:gd name="T103" fmla="*/ 279738263 h 751"/>
                <a:gd name="T104" fmla="*/ 226814303 w 309"/>
                <a:gd name="T105" fmla="*/ 229335133 h 751"/>
                <a:gd name="T106" fmla="*/ 259577149 w 309"/>
                <a:gd name="T107" fmla="*/ 178931954 h 751"/>
                <a:gd name="T108" fmla="*/ 289819043 w 309"/>
                <a:gd name="T109" fmla="*/ 118448198 h 751"/>
                <a:gd name="T110" fmla="*/ 335181883 w 309"/>
                <a:gd name="T111" fmla="*/ 68045044 h 751"/>
                <a:gd name="T112" fmla="*/ 380544724 w 309"/>
                <a:gd name="T113" fmla="*/ 0 h 751"/>
                <a:gd name="T114" fmla="*/ 534273657 w 309"/>
                <a:gd name="T115" fmla="*/ 178931954 h 7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751"/>
                <a:gd name="T176" fmla="*/ 309 w 309"/>
                <a:gd name="T177" fmla="*/ 751 h 7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751">
                  <a:moveTo>
                    <a:pt x="212" y="71"/>
                  </a:moveTo>
                  <a:lnTo>
                    <a:pt x="206" y="71"/>
                  </a:lnTo>
                  <a:lnTo>
                    <a:pt x="206" y="75"/>
                  </a:lnTo>
                  <a:lnTo>
                    <a:pt x="206" y="79"/>
                  </a:lnTo>
                  <a:lnTo>
                    <a:pt x="206" y="91"/>
                  </a:lnTo>
                  <a:lnTo>
                    <a:pt x="200" y="103"/>
                  </a:lnTo>
                  <a:lnTo>
                    <a:pt x="200" y="115"/>
                  </a:lnTo>
                  <a:lnTo>
                    <a:pt x="194" y="135"/>
                  </a:lnTo>
                  <a:lnTo>
                    <a:pt x="194" y="155"/>
                  </a:lnTo>
                  <a:lnTo>
                    <a:pt x="194" y="163"/>
                  </a:lnTo>
                  <a:lnTo>
                    <a:pt x="188" y="171"/>
                  </a:lnTo>
                  <a:lnTo>
                    <a:pt x="188" y="183"/>
                  </a:lnTo>
                  <a:lnTo>
                    <a:pt x="188" y="194"/>
                  </a:lnTo>
                  <a:lnTo>
                    <a:pt x="188" y="202"/>
                  </a:lnTo>
                  <a:lnTo>
                    <a:pt x="181" y="214"/>
                  </a:lnTo>
                  <a:lnTo>
                    <a:pt x="181" y="230"/>
                  </a:lnTo>
                  <a:lnTo>
                    <a:pt x="181" y="242"/>
                  </a:lnTo>
                  <a:lnTo>
                    <a:pt x="181" y="254"/>
                  </a:lnTo>
                  <a:lnTo>
                    <a:pt x="181" y="266"/>
                  </a:lnTo>
                  <a:lnTo>
                    <a:pt x="181" y="278"/>
                  </a:lnTo>
                  <a:lnTo>
                    <a:pt x="181" y="294"/>
                  </a:lnTo>
                  <a:lnTo>
                    <a:pt x="181" y="306"/>
                  </a:lnTo>
                  <a:lnTo>
                    <a:pt x="181" y="322"/>
                  </a:lnTo>
                  <a:lnTo>
                    <a:pt x="181" y="334"/>
                  </a:lnTo>
                  <a:lnTo>
                    <a:pt x="181" y="350"/>
                  </a:lnTo>
                  <a:lnTo>
                    <a:pt x="181" y="365"/>
                  </a:lnTo>
                  <a:lnTo>
                    <a:pt x="181" y="377"/>
                  </a:lnTo>
                  <a:lnTo>
                    <a:pt x="181" y="393"/>
                  </a:lnTo>
                  <a:lnTo>
                    <a:pt x="181" y="405"/>
                  </a:lnTo>
                  <a:lnTo>
                    <a:pt x="181" y="421"/>
                  </a:lnTo>
                  <a:lnTo>
                    <a:pt x="181" y="433"/>
                  </a:lnTo>
                  <a:lnTo>
                    <a:pt x="181" y="449"/>
                  </a:lnTo>
                  <a:lnTo>
                    <a:pt x="181" y="461"/>
                  </a:lnTo>
                  <a:lnTo>
                    <a:pt x="181" y="477"/>
                  </a:lnTo>
                  <a:lnTo>
                    <a:pt x="188" y="489"/>
                  </a:lnTo>
                  <a:lnTo>
                    <a:pt x="188" y="501"/>
                  </a:lnTo>
                  <a:lnTo>
                    <a:pt x="194" y="517"/>
                  </a:lnTo>
                  <a:lnTo>
                    <a:pt x="194" y="528"/>
                  </a:lnTo>
                  <a:lnTo>
                    <a:pt x="194" y="544"/>
                  </a:lnTo>
                  <a:lnTo>
                    <a:pt x="200" y="556"/>
                  </a:lnTo>
                  <a:lnTo>
                    <a:pt x="206" y="572"/>
                  </a:lnTo>
                  <a:lnTo>
                    <a:pt x="206" y="584"/>
                  </a:lnTo>
                  <a:lnTo>
                    <a:pt x="212" y="596"/>
                  </a:lnTo>
                  <a:lnTo>
                    <a:pt x="212" y="612"/>
                  </a:lnTo>
                  <a:lnTo>
                    <a:pt x="218" y="624"/>
                  </a:lnTo>
                  <a:lnTo>
                    <a:pt x="224" y="636"/>
                  </a:lnTo>
                  <a:lnTo>
                    <a:pt x="230" y="648"/>
                  </a:lnTo>
                  <a:lnTo>
                    <a:pt x="236" y="656"/>
                  </a:lnTo>
                  <a:lnTo>
                    <a:pt x="248" y="668"/>
                  </a:lnTo>
                  <a:lnTo>
                    <a:pt x="248" y="680"/>
                  </a:lnTo>
                  <a:lnTo>
                    <a:pt x="254" y="688"/>
                  </a:lnTo>
                  <a:lnTo>
                    <a:pt x="266" y="699"/>
                  </a:lnTo>
                  <a:lnTo>
                    <a:pt x="272" y="707"/>
                  </a:lnTo>
                  <a:lnTo>
                    <a:pt x="291" y="723"/>
                  </a:lnTo>
                  <a:lnTo>
                    <a:pt x="309" y="743"/>
                  </a:lnTo>
                  <a:lnTo>
                    <a:pt x="60" y="751"/>
                  </a:lnTo>
                  <a:lnTo>
                    <a:pt x="54" y="739"/>
                  </a:lnTo>
                  <a:lnTo>
                    <a:pt x="48" y="731"/>
                  </a:lnTo>
                  <a:lnTo>
                    <a:pt x="48" y="723"/>
                  </a:lnTo>
                  <a:lnTo>
                    <a:pt x="42" y="715"/>
                  </a:lnTo>
                  <a:lnTo>
                    <a:pt x="42" y="703"/>
                  </a:lnTo>
                  <a:lnTo>
                    <a:pt x="36" y="688"/>
                  </a:lnTo>
                  <a:lnTo>
                    <a:pt x="30" y="676"/>
                  </a:lnTo>
                  <a:lnTo>
                    <a:pt x="24" y="660"/>
                  </a:lnTo>
                  <a:lnTo>
                    <a:pt x="24" y="648"/>
                  </a:lnTo>
                  <a:lnTo>
                    <a:pt x="18" y="628"/>
                  </a:lnTo>
                  <a:lnTo>
                    <a:pt x="12" y="612"/>
                  </a:lnTo>
                  <a:lnTo>
                    <a:pt x="6" y="588"/>
                  </a:lnTo>
                  <a:lnTo>
                    <a:pt x="6" y="572"/>
                  </a:lnTo>
                  <a:lnTo>
                    <a:pt x="6" y="560"/>
                  </a:lnTo>
                  <a:lnTo>
                    <a:pt x="6" y="548"/>
                  </a:lnTo>
                  <a:lnTo>
                    <a:pt x="0" y="536"/>
                  </a:lnTo>
                  <a:lnTo>
                    <a:pt x="0" y="525"/>
                  </a:lnTo>
                  <a:lnTo>
                    <a:pt x="0" y="513"/>
                  </a:lnTo>
                  <a:lnTo>
                    <a:pt x="0" y="501"/>
                  </a:lnTo>
                  <a:lnTo>
                    <a:pt x="0" y="489"/>
                  </a:lnTo>
                  <a:lnTo>
                    <a:pt x="0" y="477"/>
                  </a:lnTo>
                  <a:lnTo>
                    <a:pt x="0" y="465"/>
                  </a:lnTo>
                  <a:lnTo>
                    <a:pt x="0" y="453"/>
                  </a:lnTo>
                  <a:lnTo>
                    <a:pt x="0" y="437"/>
                  </a:lnTo>
                  <a:lnTo>
                    <a:pt x="0" y="429"/>
                  </a:lnTo>
                  <a:lnTo>
                    <a:pt x="0" y="413"/>
                  </a:lnTo>
                  <a:lnTo>
                    <a:pt x="0" y="397"/>
                  </a:lnTo>
                  <a:lnTo>
                    <a:pt x="0" y="385"/>
                  </a:lnTo>
                  <a:lnTo>
                    <a:pt x="6" y="373"/>
                  </a:lnTo>
                  <a:lnTo>
                    <a:pt x="6" y="358"/>
                  </a:lnTo>
                  <a:lnTo>
                    <a:pt x="6" y="342"/>
                  </a:lnTo>
                  <a:lnTo>
                    <a:pt x="6" y="330"/>
                  </a:lnTo>
                  <a:lnTo>
                    <a:pt x="6" y="314"/>
                  </a:lnTo>
                  <a:lnTo>
                    <a:pt x="12" y="298"/>
                  </a:lnTo>
                  <a:lnTo>
                    <a:pt x="12" y="286"/>
                  </a:lnTo>
                  <a:lnTo>
                    <a:pt x="18" y="270"/>
                  </a:lnTo>
                  <a:lnTo>
                    <a:pt x="24" y="258"/>
                  </a:lnTo>
                  <a:lnTo>
                    <a:pt x="24" y="238"/>
                  </a:lnTo>
                  <a:lnTo>
                    <a:pt x="30" y="226"/>
                  </a:lnTo>
                  <a:lnTo>
                    <a:pt x="36" y="210"/>
                  </a:lnTo>
                  <a:lnTo>
                    <a:pt x="42" y="194"/>
                  </a:lnTo>
                  <a:lnTo>
                    <a:pt x="48" y="179"/>
                  </a:lnTo>
                  <a:lnTo>
                    <a:pt x="48" y="163"/>
                  </a:lnTo>
                  <a:lnTo>
                    <a:pt x="60" y="147"/>
                  </a:lnTo>
                  <a:lnTo>
                    <a:pt x="66" y="135"/>
                  </a:lnTo>
                  <a:lnTo>
                    <a:pt x="66" y="127"/>
                  </a:lnTo>
                  <a:lnTo>
                    <a:pt x="78" y="111"/>
                  </a:lnTo>
                  <a:lnTo>
                    <a:pt x="84" y="103"/>
                  </a:lnTo>
                  <a:lnTo>
                    <a:pt x="90" y="91"/>
                  </a:lnTo>
                  <a:lnTo>
                    <a:pt x="97" y="79"/>
                  </a:lnTo>
                  <a:lnTo>
                    <a:pt x="103" y="71"/>
                  </a:lnTo>
                  <a:lnTo>
                    <a:pt x="109" y="59"/>
                  </a:lnTo>
                  <a:lnTo>
                    <a:pt x="115" y="47"/>
                  </a:lnTo>
                  <a:lnTo>
                    <a:pt x="121" y="35"/>
                  </a:lnTo>
                  <a:lnTo>
                    <a:pt x="133" y="27"/>
                  </a:lnTo>
                  <a:lnTo>
                    <a:pt x="145" y="8"/>
                  </a:lnTo>
                  <a:lnTo>
                    <a:pt x="151" y="0"/>
                  </a:lnTo>
                  <a:lnTo>
                    <a:pt x="212" y="71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0" name="Freeform 58"/>
            <p:cNvSpPr>
              <a:spLocks/>
            </p:cNvSpPr>
            <p:nvPr/>
          </p:nvSpPr>
          <p:spPr bwMode="auto">
            <a:xfrm>
              <a:off x="6654800" y="-730250"/>
              <a:ext cx="1376363" cy="1527175"/>
            </a:xfrm>
            <a:custGeom>
              <a:avLst/>
              <a:gdLst>
                <a:gd name="T0" fmla="*/ 320060763 w 867"/>
                <a:gd name="T1" fmla="*/ 2147483647 h 962"/>
                <a:gd name="T2" fmla="*/ 75604718 w 867"/>
                <a:gd name="T3" fmla="*/ 2013605920 h 962"/>
                <a:gd name="T4" fmla="*/ 0 w 867"/>
                <a:gd name="T5" fmla="*/ 1852315961 h 962"/>
                <a:gd name="T6" fmla="*/ 0 w 867"/>
                <a:gd name="T7" fmla="*/ 1643141855 h 962"/>
                <a:gd name="T8" fmla="*/ 0 w 867"/>
                <a:gd name="T9" fmla="*/ 1370965049 h 962"/>
                <a:gd name="T10" fmla="*/ 15120945 w 867"/>
                <a:gd name="T11" fmla="*/ 1081147947 h 962"/>
                <a:gd name="T12" fmla="*/ 45362829 w 867"/>
                <a:gd name="T13" fmla="*/ 811490305 h 962"/>
                <a:gd name="T14" fmla="*/ 108367571 w 867"/>
                <a:gd name="T15" fmla="*/ 569555366 h 962"/>
                <a:gd name="T16" fmla="*/ 214214192 w 867"/>
                <a:gd name="T17" fmla="*/ 410786257 h 962"/>
                <a:gd name="T18" fmla="*/ 473789612 w 867"/>
                <a:gd name="T19" fmla="*/ 168851269 h 962"/>
                <a:gd name="T20" fmla="*/ 887095469 w 867"/>
                <a:gd name="T21" fmla="*/ 20161251 h 962"/>
                <a:gd name="T22" fmla="*/ 1161793317 w 867"/>
                <a:gd name="T23" fmla="*/ 0 h 962"/>
                <a:gd name="T24" fmla="*/ 1391126761 w 867"/>
                <a:gd name="T25" fmla="*/ 10080626 h 962"/>
                <a:gd name="T26" fmla="*/ 1786792515 w 867"/>
                <a:gd name="T27" fmla="*/ 118448157 h 962"/>
                <a:gd name="T28" fmla="*/ 2079130664 w 867"/>
                <a:gd name="T29" fmla="*/ 350302523 h 962"/>
                <a:gd name="T30" fmla="*/ 2147483647 w 867"/>
                <a:gd name="T31" fmla="*/ 519152254 h 962"/>
                <a:gd name="T32" fmla="*/ 2147483647 w 867"/>
                <a:gd name="T33" fmla="*/ 690522836 h 962"/>
                <a:gd name="T34" fmla="*/ 2147483647 w 867"/>
                <a:gd name="T35" fmla="*/ 909777366 h 962"/>
                <a:gd name="T36" fmla="*/ 2147483647 w 867"/>
                <a:gd name="T37" fmla="*/ 1121470437 h 962"/>
                <a:gd name="T38" fmla="*/ 2147483647 w 867"/>
                <a:gd name="T39" fmla="*/ 1292841019 h 962"/>
                <a:gd name="T40" fmla="*/ 2124493480 w 867"/>
                <a:gd name="T41" fmla="*/ 1461690651 h 962"/>
                <a:gd name="T42" fmla="*/ 2109372541 w 867"/>
                <a:gd name="T43" fmla="*/ 1643141855 h 962"/>
                <a:gd name="T44" fmla="*/ 2079130664 w 867"/>
                <a:gd name="T45" fmla="*/ 1801912849 h 962"/>
                <a:gd name="T46" fmla="*/ 2031246897 w 867"/>
                <a:gd name="T47" fmla="*/ 2013605920 h 962"/>
                <a:gd name="T48" fmla="*/ 1880037510 w 867"/>
                <a:gd name="T49" fmla="*/ 2147483647 h 962"/>
                <a:gd name="T50" fmla="*/ 1527215209 w 867"/>
                <a:gd name="T51" fmla="*/ 2147483647 h 962"/>
                <a:gd name="T52" fmla="*/ 1267639888 w 867"/>
                <a:gd name="T53" fmla="*/ 2147483647 h 962"/>
                <a:gd name="T54" fmla="*/ 1542336148 w 867"/>
                <a:gd name="T55" fmla="*/ 2147483647 h 962"/>
                <a:gd name="T56" fmla="*/ 1849795632 w 867"/>
                <a:gd name="T57" fmla="*/ 2003525298 h 962"/>
                <a:gd name="T58" fmla="*/ 1955642203 w 867"/>
                <a:gd name="T59" fmla="*/ 1771670982 h 962"/>
                <a:gd name="T60" fmla="*/ 2016125958 w 867"/>
                <a:gd name="T61" fmla="*/ 1552416253 h 962"/>
                <a:gd name="T62" fmla="*/ 2048888786 w 867"/>
                <a:gd name="T63" fmla="*/ 1391126294 h 962"/>
                <a:gd name="T64" fmla="*/ 2064009725 w 867"/>
                <a:gd name="T65" fmla="*/ 1222275074 h 962"/>
                <a:gd name="T66" fmla="*/ 2064009725 w 867"/>
                <a:gd name="T67" fmla="*/ 1050906080 h 962"/>
                <a:gd name="T68" fmla="*/ 2048888786 w 867"/>
                <a:gd name="T69" fmla="*/ 879535499 h 962"/>
                <a:gd name="T70" fmla="*/ 2016125958 w 867"/>
                <a:gd name="T71" fmla="*/ 720764703 h 962"/>
                <a:gd name="T72" fmla="*/ 1925400326 w 867"/>
                <a:gd name="T73" fmla="*/ 509071632 h 962"/>
                <a:gd name="T74" fmla="*/ 1741429698 w 867"/>
                <a:gd name="T75" fmla="*/ 320059068 h 962"/>
                <a:gd name="T76" fmla="*/ 1496973332 w 867"/>
                <a:gd name="T77" fmla="*/ 209173809 h 962"/>
                <a:gd name="T78" fmla="*/ 1237398010 w 867"/>
                <a:gd name="T79" fmla="*/ 178931892 h 962"/>
                <a:gd name="T80" fmla="*/ 977821102 w 867"/>
                <a:gd name="T81" fmla="*/ 209173809 h 962"/>
                <a:gd name="T82" fmla="*/ 718245582 w 867"/>
                <a:gd name="T83" fmla="*/ 309978446 h 962"/>
                <a:gd name="T84" fmla="*/ 519152428 w 867"/>
                <a:gd name="T85" fmla="*/ 451108846 h 962"/>
                <a:gd name="T86" fmla="*/ 367942942 w 867"/>
                <a:gd name="T87" fmla="*/ 670361591 h 962"/>
                <a:gd name="T88" fmla="*/ 304939824 w 867"/>
                <a:gd name="T89" fmla="*/ 831651550 h 962"/>
                <a:gd name="T90" fmla="*/ 274697947 w 867"/>
                <a:gd name="T91" fmla="*/ 1000502968 h 962"/>
                <a:gd name="T92" fmla="*/ 259577008 w 867"/>
                <a:gd name="T93" fmla="*/ 1181954172 h 962"/>
                <a:gd name="T94" fmla="*/ 244456069 w 867"/>
                <a:gd name="T95" fmla="*/ 1370965049 h 962"/>
                <a:gd name="T96" fmla="*/ 274697947 w 867"/>
                <a:gd name="T97" fmla="*/ 1552416253 h 962"/>
                <a:gd name="T98" fmla="*/ 304939824 w 867"/>
                <a:gd name="T99" fmla="*/ 1723787231 h 962"/>
                <a:gd name="T100" fmla="*/ 367942942 w 867"/>
                <a:gd name="T101" fmla="*/ 1882557828 h 962"/>
                <a:gd name="T102" fmla="*/ 564515245 w 867"/>
                <a:gd name="T103" fmla="*/ 2104331522 h 962"/>
                <a:gd name="T104" fmla="*/ 793850276 w 867"/>
                <a:gd name="T105" fmla="*/ 2147483647 h 9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67"/>
                <a:gd name="T160" fmla="*/ 0 h 962"/>
                <a:gd name="T161" fmla="*/ 867 w 867"/>
                <a:gd name="T162" fmla="*/ 962 h 9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67" h="962">
                  <a:moveTo>
                    <a:pt x="212" y="930"/>
                  </a:moveTo>
                  <a:lnTo>
                    <a:pt x="200" y="926"/>
                  </a:lnTo>
                  <a:lnTo>
                    <a:pt x="182" y="914"/>
                  </a:lnTo>
                  <a:lnTo>
                    <a:pt x="164" y="906"/>
                  </a:lnTo>
                  <a:lnTo>
                    <a:pt x="146" y="898"/>
                  </a:lnTo>
                  <a:lnTo>
                    <a:pt x="127" y="886"/>
                  </a:lnTo>
                  <a:lnTo>
                    <a:pt x="109" y="878"/>
                  </a:lnTo>
                  <a:lnTo>
                    <a:pt x="91" y="862"/>
                  </a:lnTo>
                  <a:lnTo>
                    <a:pt x="67" y="847"/>
                  </a:lnTo>
                  <a:lnTo>
                    <a:pt x="49" y="827"/>
                  </a:lnTo>
                  <a:lnTo>
                    <a:pt x="36" y="811"/>
                  </a:lnTo>
                  <a:lnTo>
                    <a:pt x="30" y="799"/>
                  </a:lnTo>
                  <a:lnTo>
                    <a:pt x="18" y="791"/>
                  </a:lnTo>
                  <a:lnTo>
                    <a:pt x="12" y="779"/>
                  </a:lnTo>
                  <a:lnTo>
                    <a:pt x="12" y="771"/>
                  </a:lnTo>
                  <a:lnTo>
                    <a:pt x="6" y="759"/>
                  </a:lnTo>
                  <a:lnTo>
                    <a:pt x="0" y="747"/>
                  </a:lnTo>
                  <a:lnTo>
                    <a:pt x="0" y="735"/>
                  </a:lnTo>
                  <a:lnTo>
                    <a:pt x="0" y="723"/>
                  </a:lnTo>
                  <a:lnTo>
                    <a:pt x="0" y="711"/>
                  </a:lnTo>
                  <a:lnTo>
                    <a:pt x="0" y="695"/>
                  </a:lnTo>
                  <a:lnTo>
                    <a:pt x="0" y="680"/>
                  </a:lnTo>
                  <a:lnTo>
                    <a:pt x="0" y="668"/>
                  </a:lnTo>
                  <a:lnTo>
                    <a:pt x="0" y="652"/>
                  </a:lnTo>
                  <a:lnTo>
                    <a:pt x="0" y="632"/>
                  </a:lnTo>
                  <a:lnTo>
                    <a:pt x="0" y="616"/>
                  </a:lnTo>
                  <a:lnTo>
                    <a:pt x="0" y="600"/>
                  </a:lnTo>
                  <a:lnTo>
                    <a:pt x="0" y="580"/>
                  </a:lnTo>
                  <a:lnTo>
                    <a:pt x="0" y="560"/>
                  </a:lnTo>
                  <a:lnTo>
                    <a:pt x="0" y="544"/>
                  </a:lnTo>
                  <a:lnTo>
                    <a:pt x="0" y="524"/>
                  </a:lnTo>
                  <a:lnTo>
                    <a:pt x="0" y="505"/>
                  </a:lnTo>
                  <a:lnTo>
                    <a:pt x="0" y="489"/>
                  </a:lnTo>
                  <a:lnTo>
                    <a:pt x="0" y="465"/>
                  </a:lnTo>
                  <a:lnTo>
                    <a:pt x="6" y="449"/>
                  </a:lnTo>
                  <a:lnTo>
                    <a:pt x="6" y="429"/>
                  </a:lnTo>
                  <a:lnTo>
                    <a:pt x="6" y="409"/>
                  </a:lnTo>
                  <a:lnTo>
                    <a:pt x="6" y="389"/>
                  </a:lnTo>
                  <a:lnTo>
                    <a:pt x="12" y="373"/>
                  </a:lnTo>
                  <a:lnTo>
                    <a:pt x="12" y="353"/>
                  </a:lnTo>
                  <a:lnTo>
                    <a:pt x="18" y="338"/>
                  </a:lnTo>
                  <a:lnTo>
                    <a:pt x="18" y="322"/>
                  </a:lnTo>
                  <a:lnTo>
                    <a:pt x="24" y="302"/>
                  </a:lnTo>
                  <a:lnTo>
                    <a:pt x="24" y="286"/>
                  </a:lnTo>
                  <a:lnTo>
                    <a:pt x="30" y="270"/>
                  </a:lnTo>
                  <a:lnTo>
                    <a:pt x="36" y="254"/>
                  </a:lnTo>
                  <a:lnTo>
                    <a:pt x="43" y="242"/>
                  </a:lnTo>
                  <a:lnTo>
                    <a:pt x="43" y="226"/>
                  </a:lnTo>
                  <a:lnTo>
                    <a:pt x="49" y="214"/>
                  </a:lnTo>
                  <a:lnTo>
                    <a:pt x="55" y="202"/>
                  </a:lnTo>
                  <a:lnTo>
                    <a:pt x="67" y="194"/>
                  </a:lnTo>
                  <a:lnTo>
                    <a:pt x="67" y="182"/>
                  </a:lnTo>
                  <a:lnTo>
                    <a:pt x="73" y="171"/>
                  </a:lnTo>
                  <a:lnTo>
                    <a:pt x="85" y="163"/>
                  </a:lnTo>
                  <a:lnTo>
                    <a:pt x="91" y="151"/>
                  </a:lnTo>
                  <a:lnTo>
                    <a:pt x="103" y="135"/>
                  </a:lnTo>
                  <a:lnTo>
                    <a:pt x="127" y="115"/>
                  </a:lnTo>
                  <a:lnTo>
                    <a:pt x="146" y="99"/>
                  </a:lnTo>
                  <a:lnTo>
                    <a:pt x="164" y="83"/>
                  </a:lnTo>
                  <a:lnTo>
                    <a:pt x="188" y="67"/>
                  </a:lnTo>
                  <a:lnTo>
                    <a:pt x="212" y="55"/>
                  </a:lnTo>
                  <a:lnTo>
                    <a:pt x="243" y="39"/>
                  </a:lnTo>
                  <a:lnTo>
                    <a:pt x="267" y="31"/>
                  </a:lnTo>
                  <a:lnTo>
                    <a:pt x="291" y="19"/>
                  </a:lnTo>
                  <a:lnTo>
                    <a:pt x="321" y="15"/>
                  </a:lnTo>
                  <a:lnTo>
                    <a:pt x="352" y="8"/>
                  </a:lnTo>
                  <a:lnTo>
                    <a:pt x="382" y="4"/>
                  </a:lnTo>
                  <a:lnTo>
                    <a:pt x="394" y="0"/>
                  </a:lnTo>
                  <a:lnTo>
                    <a:pt x="412" y="0"/>
                  </a:lnTo>
                  <a:lnTo>
                    <a:pt x="431" y="0"/>
                  </a:lnTo>
                  <a:lnTo>
                    <a:pt x="443" y="0"/>
                  </a:lnTo>
                  <a:lnTo>
                    <a:pt x="461" y="0"/>
                  </a:lnTo>
                  <a:lnTo>
                    <a:pt x="479" y="0"/>
                  </a:lnTo>
                  <a:lnTo>
                    <a:pt x="491" y="0"/>
                  </a:lnTo>
                  <a:lnTo>
                    <a:pt x="509" y="0"/>
                  </a:lnTo>
                  <a:lnTo>
                    <a:pt x="522" y="0"/>
                  </a:lnTo>
                  <a:lnTo>
                    <a:pt x="540" y="4"/>
                  </a:lnTo>
                  <a:lnTo>
                    <a:pt x="552" y="4"/>
                  </a:lnTo>
                  <a:lnTo>
                    <a:pt x="570" y="8"/>
                  </a:lnTo>
                  <a:lnTo>
                    <a:pt x="600" y="12"/>
                  </a:lnTo>
                  <a:lnTo>
                    <a:pt x="625" y="19"/>
                  </a:lnTo>
                  <a:lnTo>
                    <a:pt x="655" y="27"/>
                  </a:lnTo>
                  <a:lnTo>
                    <a:pt x="685" y="39"/>
                  </a:lnTo>
                  <a:lnTo>
                    <a:pt x="709" y="47"/>
                  </a:lnTo>
                  <a:lnTo>
                    <a:pt x="734" y="63"/>
                  </a:lnTo>
                  <a:lnTo>
                    <a:pt x="758" y="71"/>
                  </a:lnTo>
                  <a:lnTo>
                    <a:pt x="776" y="91"/>
                  </a:lnTo>
                  <a:lnTo>
                    <a:pt x="794" y="103"/>
                  </a:lnTo>
                  <a:lnTo>
                    <a:pt x="813" y="123"/>
                  </a:lnTo>
                  <a:lnTo>
                    <a:pt x="825" y="139"/>
                  </a:lnTo>
                  <a:lnTo>
                    <a:pt x="837" y="159"/>
                  </a:lnTo>
                  <a:lnTo>
                    <a:pt x="843" y="167"/>
                  </a:lnTo>
                  <a:lnTo>
                    <a:pt x="849" y="171"/>
                  </a:lnTo>
                  <a:lnTo>
                    <a:pt x="855" y="182"/>
                  </a:lnTo>
                  <a:lnTo>
                    <a:pt x="861" y="194"/>
                  </a:lnTo>
                  <a:lnTo>
                    <a:pt x="867" y="206"/>
                  </a:lnTo>
                  <a:lnTo>
                    <a:pt x="867" y="222"/>
                  </a:lnTo>
                  <a:lnTo>
                    <a:pt x="867" y="242"/>
                  </a:lnTo>
                  <a:lnTo>
                    <a:pt x="867" y="246"/>
                  </a:lnTo>
                  <a:lnTo>
                    <a:pt x="867" y="258"/>
                  </a:lnTo>
                  <a:lnTo>
                    <a:pt x="867" y="262"/>
                  </a:lnTo>
                  <a:lnTo>
                    <a:pt x="867" y="274"/>
                  </a:lnTo>
                  <a:lnTo>
                    <a:pt x="867" y="286"/>
                  </a:lnTo>
                  <a:lnTo>
                    <a:pt x="867" y="298"/>
                  </a:lnTo>
                  <a:lnTo>
                    <a:pt x="861" y="314"/>
                  </a:lnTo>
                  <a:lnTo>
                    <a:pt x="861" y="330"/>
                  </a:lnTo>
                  <a:lnTo>
                    <a:pt x="861" y="346"/>
                  </a:lnTo>
                  <a:lnTo>
                    <a:pt x="861" y="361"/>
                  </a:lnTo>
                  <a:lnTo>
                    <a:pt x="861" y="381"/>
                  </a:lnTo>
                  <a:lnTo>
                    <a:pt x="861" y="401"/>
                  </a:lnTo>
                  <a:lnTo>
                    <a:pt x="861" y="413"/>
                  </a:lnTo>
                  <a:lnTo>
                    <a:pt x="861" y="425"/>
                  </a:lnTo>
                  <a:lnTo>
                    <a:pt x="861" y="433"/>
                  </a:lnTo>
                  <a:lnTo>
                    <a:pt x="861" y="445"/>
                  </a:lnTo>
                  <a:lnTo>
                    <a:pt x="861" y="457"/>
                  </a:lnTo>
                  <a:lnTo>
                    <a:pt x="861" y="465"/>
                  </a:lnTo>
                  <a:lnTo>
                    <a:pt x="855" y="477"/>
                  </a:lnTo>
                  <a:lnTo>
                    <a:pt x="855" y="489"/>
                  </a:lnTo>
                  <a:lnTo>
                    <a:pt x="855" y="501"/>
                  </a:lnTo>
                  <a:lnTo>
                    <a:pt x="855" y="513"/>
                  </a:lnTo>
                  <a:lnTo>
                    <a:pt x="849" y="524"/>
                  </a:lnTo>
                  <a:lnTo>
                    <a:pt x="849" y="532"/>
                  </a:lnTo>
                  <a:lnTo>
                    <a:pt x="849" y="544"/>
                  </a:lnTo>
                  <a:lnTo>
                    <a:pt x="849" y="556"/>
                  </a:lnTo>
                  <a:lnTo>
                    <a:pt x="843" y="568"/>
                  </a:lnTo>
                  <a:lnTo>
                    <a:pt x="843" y="580"/>
                  </a:lnTo>
                  <a:lnTo>
                    <a:pt x="843" y="588"/>
                  </a:lnTo>
                  <a:lnTo>
                    <a:pt x="843" y="604"/>
                  </a:lnTo>
                  <a:lnTo>
                    <a:pt x="843" y="616"/>
                  </a:lnTo>
                  <a:lnTo>
                    <a:pt x="843" y="628"/>
                  </a:lnTo>
                  <a:lnTo>
                    <a:pt x="837" y="640"/>
                  </a:lnTo>
                  <a:lnTo>
                    <a:pt x="837" y="652"/>
                  </a:lnTo>
                  <a:lnTo>
                    <a:pt x="831" y="660"/>
                  </a:lnTo>
                  <a:lnTo>
                    <a:pt x="831" y="672"/>
                  </a:lnTo>
                  <a:lnTo>
                    <a:pt x="831" y="684"/>
                  </a:lnTo>
                  <a:lnTo>
                    <a:pt x="825" y="695"/>
                  </a:lnTo>
                  <a:lnTo>
                    <a:pt x="825" y="707"/>
                  </a:lnTo>
                  <a:lnTo>
                    <a:pt x="825" y="715"/>
                  </a:lnTo>
                  <a:lnTo>
                    <a:pt x="819" y="727"/>
                  </a:lnTo>
                  <a:lnTo>
                    <a:pt x="819" y="739"/>
                  </a:lnTo>
                  <a:lnTo>
                    <a:pt x="819" y="747"/>
                  </a:lnTo>
                  <a:lnTo>
                    <a:pt x="819" y="759"/>
                  </a:lnTo>
                  <a:lnTo>
                    <a:pt x="813" y="775"/>
                  </a:lnTo>
                  <a:lnTo>
                    <a:pt x="806" y="799"/>
                  </a:lnTo>
                  <a:lnTo>
                    <a:pt x="800" y="803"/>
                  </a:lnTo>
                  <a:lnTo>
                    <a:pt x="794" y="819"/>
                  </a:lnTo>
                  <a:lnTo>
                    <a:pt x="782" y="827"/>
                  </a:lnTo>
                  <a:lnTo>
                    <a:pt x="770" y="839"/>
                  </a:lnTo>
                  <a:lnTo>
                    <a:pt x="758" y="851"/>
                  </a:lnTo>
                  <a:lnTo>
                    <a:pt x="746" y="866"/>
                  </a:lnTo>
                  <a:lnTo>
                    <a:pt x="728" y="878"/>
                  </a:lnTo>
                  <a:lnTo>
                    <a:pt x="709" y="894"/>
                  </a:lnTo>
                  <a:lnTo>
                    <a:pt x="685" y="906"/>
                  </a:lnTo>
                  <a:lnTo>
                    <a:pt x="661" y="922"/>
                  </a:lnTo>
                  <a:lnTo>
                    <a:pt x="631" y="934"/>
                  </a:lnTo>
                  <a:lnTo>
                    <a:pt x="606" y="942"/>
                  </a:lnTo>
                  <a:lnTo>
                    <a:pt x="588" y="946"/>
                  </a:lnTo>
                  <a:lnTo>
                    <a:pt x="570" y="954"/>
                  </a:lnTo>
                  <a:lnTo>
                    <a:pt x="552" y="958"/>
                  </a:lnTo>
                  <a:lnTo>
                    <a:pt x="534" y="962"/>
                  </a:lnTo>
                  <a:lnTo>
                    <a:pt x="497" y="918"/>
                  </a:lnTo>
                  <a:lnTo>
                    <a:pt x="503" y="918"/>
                  </a:lnTo>
                  <a:lnTo>
                    <a:pt x="528" y="910"/>
                  </a:lnTo>
                  <a:lnTo>
                    <a:pt x="534" y="906"/>
                  </a:lnTo>
                  <a:lnTo>
                    <a:pt x="552" y="902"/>
                  </a:lnTo>
                  <a:lnTo>
                    <a:pt x="576" y="894"/>
                  </a:lnTo>
                  <a:lnTo>
                    <a:pt x="594" y="890"/>
                  </a:lnTo>
                  <a:lnTo>
                    <a:pt x="612" y="878"/>
                  </a:lnTo>
                  <a:lnTo>
                    <a:pt x="631" y="870"/>
                  </a:lnTo>
                  <a:lnTo>
                    <a:pt x="655" y="858"/>
                  </a:lnTo>
                  <a:lnTo>
                    <a:pt x="673" y="847"/>
                  </a:lnTo>
                  <a:lnTo>
                    <a:pt x="697" y="831"/>
                  </a:lnTo>
                  <a:lnTo>
                    <a:pt x="716" y="811"/>
                  </a:lnTo>
                  <a:lnTo>
                    <a:pt x="734" y="795"/>
                  </a:lnTo>
                  <a:lnTo>
                    <a:pt x="752" y="775"/>
                  </a:lnTo>
                  <a:lnTo>
                    <a:pt x="752" y="763"/>
                  </a:lnTo>
                  <a:lnTo>
                    <a:pt x="764" y="747"/>
                  </a:lnTo>
                  <a:lnTo>
                    <a:pt x="764" y="735"/>
                  </a:lnTo>
                  <a:lnTo>
                    <a:pt x="770" y="719"/>
                  </a:lnTo>
                  <a:lnTo>
                    <a:pt x="776" y="703"/>
                  </a:lnTo>
                  <a:lnTo>
                    <a:pt x="782" y="684"/>
                  </a:lnTo>
                  <a:lnTo>
                    <a:pt x="788" y="668"/>
                  </a:lnTo>
                  <a:lnTo>
                    <a:pt x="794" y="648"/>
                  </a:lnTo>
                  <a:lnTo>
                    <a:pt x="794" y="636"/>
                  </a:lnTo>
                  <a:lnTo>
                    <a:pt x="800" y="628"/>
                  </a:lnTo>
                  <a:lnTo>
                    <a:pt x="800" y="616"/>
                  </a:lnTo>
                  <a:lnTo>
                    <a:pt x="800" y="608"/>
                  </a:lnTo>
                  <a:lnTo>
                    <a:pt x="800" y="596"/>
                  </a:lnTo>
                  <a:lnTo>
                    <a:pt x="806" y="584"/>
                  </a:lnTo>
                  <a:lnTo>
                    <a:pt x="806" y="572"/>
                  </a:lnTo>
                  <a:lnTo>
                    <a:pt x="813" y="564"/>
                  </a:lnTo>
                  <a:lnTo>
                    <a:pt x="813" y="552"/>
                  </a:lnTo>
                  <a:lnTo>
                    <a:pt x="813" y="540"/>
                  </a:lnTo>
                  <a:lnTo>
                    <a:pt x="813" y="528"/>
                  </a:lnTo>
                  <a:lnTo>
                    <a:pt x="813" y="520"/>
                  </a:lnTo>
                  <a:lnTo>
                    <a:pt x="813" y="509"/>
                  </a:lnTo>
                  <a:lnTo>
                    <a:pt x="819" y="497"/>
                  </a:lnTo>
                  <a:lnTo>
                    <a:pt x="819" y="485"/>
                  </a:lnTo>
                  <a:lnTo>
                    <a:pt x="819" y="477"/>
                  </a:lnTo>
                  <a:lnTo>
                    <a:pt x="819" y="461"/>
                  </a:lnTo>
                  <a:lnTo>
                    <a:pt x="819" y="453"/>
                  </a:lnTo>
                  <a:lnTo>
                    <a:pt x="819" y="441"/>
                  </a:lnTo>
                  <a:lnTo>
                    <a:pt x="819" y="429"/>
                  </a:lnTo>
                  <a:lnTo>
                    <a:pt x="819" y="417"/>
                  </a:lnTo>
                  <a:lnTo>
                    <a:pt x="819" y="405"/>
                  </a:lnTo>
                  <a:lnTo>
                    <a:pt x="819" y="397"/>
                  </a:lnTo>
                  <a:lnTo>
                    <a:pt x="819" y="385"/>
                  </a:lnTo>
                  <a:lnTo>
                    <a:pt x="813" y="373"/>
                  </a:lnTo>
                  <a:lnTo>
                    <a:pt x="813" y="361"/>
                  </a:lnTo>
                  <a:lnTo>
                    <a:pt x="813" y="349"/>
                  </a:lnTo>
                  <a:lnTo>
                    <a:pt x="813" y="338"/>
                  </a:lnTo>
                  <a:lnTo>
                    <a:pt x="806" y="330"/>
                  </a:lnTo>
                  <a:lnTo>
                    <a:pt x="806" y="318"/>
                  </a:lnTo>
                  <a:lnTo>
                    <a:pt x="806" y="306"/>
                  </a:lnTo>
                  <a:lnTo>
                    <a:pt x="806" y="298"/>
                  </a:lnTo>
                  <a:lnTo>
                    <a:pt x="800" y="286"/>
                  </a:lnTo>
                  <a:lnTo>
                    <a:pt x="794" y="274"/>
                  </a:lnTo>
                  <a:lnTo>
                    <a:pt x="794" y="266"/>
                  </a:lnTo>
                  <a:lnTo>
                    <a:pt x="788" y="258"/>
                  </a:lnTo>
                  <a:lnTo>
                    <a:pt x="782" y="238"/>
                  </a:lnTo>
                  <a:lnTo>
                    <a:pt x="776" y="222"/>
                  </a:lnTo>
                  <a:lnTo>
                    <a:pt x="764" y="202"/>
                  </a:lnTo>
                  <a:lnTo>
                    <a:pt x="758" y="190"/>
                  </a:lnTo>
                  <a:lnTo>
                    <a:pt x="746" y="175"/>
                  </a:lnTo>
                  <a:lnTo>
                    <a:pt x="734" y="163"/>
                  </a:lnTo>
                  <a:lnTo>
                    <a:pt x="722" y="151"/>
                  </a:lnTo>
                  <a:lnTo>
                    <a:pt x="703" y="139"/>
                  </a:lnTo>
                  <a:lnTo>
                    <a:pt x="691" y="127"/>
                  </a:lnTo>
                  <a:lnTo>
                    <a:pt x="673" y="119"/>
                  </a:lnTo>
                  <a:lnTo>
                    <a:pt x="661" y="107"/>
                  </a:lnTo>
                  <a:lnTo>
                    <a:pt x="643" y="103"/>
                  </a:lnTo>
                  <a:lnTo>
                    <a:pt x="625" y="95"/>
                  </a:lnTo>
                  <a:lnTo>
                    <a:pt x="612" y="91"/>
                  </a:lnTo>
                  <a:lnTo>
                    <a:pt x="594" y="83"/>
                  </a:lnTo>
                  <a:lnTo>
                    <a:pt x="576" y="79"/>
                  </a:lnTo>
                  <a:lnTo>
                    <a:pt x="558" y="75"/>
                  </a:lnTo>
                  <a:lnTo>
                    <a:pt x="540" y="75"/>
                  </a:lnTo>
                  <a:lnTo>
                    <a:pt x="528" y="71"/>
                  </a:lnTo>
                  <a:lnTo>
                    <a:pt x="509" y="71"/>
                  </a:lnTo>
                  <a:lnTo>
                    <a:pt x="491" y="71"/>
                  </a:lnTo>
                  <a:lnTo>
                    <a:pt x="473" y="71"/>
                  </a:lnTo>
                  <a:lnTo>
                    <a:pt x="455" y="71"/>
                  </a:lnTo>
                  <a:lnTo>
                    <a:pt x="437" y="75"/>
                  </a:lnTo>
                  <a:lnTo>
                    <a:pt x="418" y="75"/>
                  </a:lnTo>
                  <a:lnTo>
                    <a:pt x="400" y="79"/>
                  </a:lnTo>
                  <a:lnTo>
                    <a:pt x="388" y="83"/>
                  </a:lnTo>
                  <a:lnTo>
                    <a:pt x="370" y="91"/>
                  </a:lnTo>
                  <a:lnTo>
                    <a:pt x="352" y="95"/>
                  </a:lnTo>
                  <a:lnTo>
                    <a:pt x="334" y="103"/>
                  </a:lnTo>
                  <a:lnTo>
                    <a:pt x="321" y="107"/>
                  </a:lnTo>
                  <a:lnTo>
                    <a:pt x="303" y="115"/>
                  </a:lnTo>
                  <a:lnTo>
                    <a:pt x="285" y="123"/>
                  </a:lnTo>
                  <a:lnTo>
                    <a:pt x="273" y="131"/>
                  </a:lnTo>
                  <a:lnTo>
                    <a:pt x="255" y="139"/>
                  </a:lnTo>
                  <a:lnTo>
                    <a:pt x="243" y="147"/>
                  </a:lnTo>
                  <a:lnTo>
                    <a:pt x="230" y="159"/>
                  </a:lnTo>
                  <a:lnTo>
                    <a:pt x="218" y="171"/>
                  </a:lnTo>
                  <a:lnTo>
                    <a:pt x="206" y="179"/>
                  </a:lnTo>
                  <a:lnTo>
                    <a:pt x="194" y="194"/>
                  </a:lnTo>
                  <a:lnTo>
                    <a:pt x="182" y="206"/>
                  </a:lnTo>
                  <a:lnTo>
                    <a:pt x="170" y="226"/>
                  </a:lnTo>
                  <a:lnTo>
                    <a:pt x="158" y="242"/>
                  </a:lnTo>
                  <a:lnTo>
                    <a:pt x="152" y="258"/>
                  </a:lnTo>
                  <a:lnTo>
                    <a:pt x="146" y="266"/>
                  </a:lnTo>
                  <a:lnTo>
                    <a:pt x="146" y="278"/>
                  </a:lnTo>
                  <a:lnTo>
                    <a:pt x="140" y="290"/>
                  </a:lnTo>
                  <a:lnTo>
                    <a:pt x="140" y="298"/>
                  </a:lnTo>
                  <a:lnTo>
                    <a:pt x="133" y="310"/>
                  </a:lnTo>
                  <a:lnTo>
                    <a:pt x="127" y="318"/>
                  </a:lnTo>
                  <a:lnTo>
                    <a:pt x="121" y="330"/>
                  </a:lnTo>
                  <a:lnTo>
                    <a:pt x="121" y="342"/>
                  </a:lnTo>
                  <a:lnTo>
                    <a:pt x="115" y="353"/>
                  </a:lnTo>
                  <a:lnTo>
                    <a:pt x="115" y="361"/>
                  </a:lnTo>
                  <a:lnTo>
                    <a:pt x="109" y="373"/>
                  </a:lnTo>
                  <a:lnTo>
                    <a:pt x="109" y="385"/>
                  </a:lnTo>
                  <a:lnTo>
                    <a:pt x="109" y="397"/>
                  </a:lnTo>
                  <a:lnTo>
                    <a:pt x="103" y="409"/>
                  </a:lnTo>
                  <a:lnTo>
                    <a:pt x="103" y="421"/>
                  </a:lnTo>
                  <a:lnTo>
                    <a:pt x="103" y="433"/>
                  </a:lnTo>
                  <a:lnTo>
                    <a:pt x="103" y="445"/>
                  </a:lnTo>
                  <a:lnTo>
                    <a:pt x="103" y="457"/>
                  </a:lnTo>
                  <a:lnTo>
                    <a:pt x="103" y="469"/>
                  </a:lnTo>
                  <a:lnTo>
                    <a:pt x="103" y="485"/>
                  </a:lnTo>
                  <a:lnTo>
                    <a:pt x="97" y="493"/>
                  </a:lnTo>
                  <a:lnTo>
                    <a:pt x="97" y="505"/>
                  </a:lnTo>
                  <a:lnTo>
                    <a:pt x="97" y="520"/>
                  </a:lnTo>
                  <a:lnTo>
                    <a:pt x="97" y="532"/>
                  </a:lnTo>
                  <a:lnTo>
                    <a:pt x="97" y="544"/>
                  </a:lnTo>
                  <a:lnTo>
                    <a:pt x="97" y="552"/>
                  </a:lnTo>
                  <a:lnTo>
                    <a:pt x="97" y="568"/>
                  </a:lnTo>
                  <a:lnTo>
                    <a:pt x="103" y="580"/>
                  </a:lnTo>
                  <a:lnTo>
                    <a:pt x="103" y="592"/>
                  </a:lnTo>
                  <a:lnTo>
                    <a:pt x="103" y="604"/>
                  </a:lnTo>
                  <a:lnTo>
                    <a:pt x="109" y="616"/>
                  </a:lnTo>
                  <a:lnTo>
                    <a:pt x="109" y="628"/>
                  </a:lnTo>
                  <a:lnTo>
                    <a:pt x="109" y="640"/>
                  </a:lnTo>
                  <a:lnTo>
                    <a:pt x="115" y="652"/>
                  </a:lnTo>
                  <a:lnTo>
                    <a:pt x="115" y="660"/>
                  </a:lnTo>
                  <a:lnTo>
                    <a:pt x="121" y="676"/>
                  </a:lnTo>
                  <a:lnTo>
                    <a:pt x="121" y="684"/>
                  </a:lnTo>
                  <a:lnTo>
                    <a:pt x="127" y="695"/>
                  </a:lnTo>
                  <a:lnTo>
                    <a:pt x="133" y="707"/>
                  </a:lnTo>
                  <a:lnTo>
                    <a:pt x="140" y="715"/>
                  </a:lnTo>
                  <a:lnTo>
                    <a:pt x="140" y="727"/>
                  </a:lnTo>
                  <a:lnTo>
                    <a:pt x="146" y="739"/>
                  </a:lnTo>
                  <a:lnTo>
                    <a:pt x="146" y="747"/>
                  </a:lnTo>
                  <a:lnTo>
                    <a:pt x="158" y="759"/>
                  </a:lnTo>
                  <a:lnTo>
                    <a:pt x="170" y="775"/>
                  </a:lnTo>
                  <a:lnTo>
                    <a:pt x="182" y="795"/>
                  </a:lnTo>
                  <a:lnTo>
                    <a:pt x="194" y="811"/>
                  </a:lnTo>
                  <a:lnTo>
                    <a:pt x="212" y="831"/>
                  </a:lnTo>
                  <a:lnTo>
                    <a:pt x="224" y="835"/>
                  </a:lnTo>
                  <a:lnTo>
                    <a:pt x="230" y="843"/>
                  </a:lnTo>
                  <a:lnTo>
                    <a:pt x="249" y="851"/>
                  </a:lnTo>
                  <a:lnTo>
                    <a:pt x="267" y="862"/>
                  </a:lnTo>
                  <a:lnTo>
                    <a:pt x="291" y="874"/>
                  </a:lnTo>
                  <a:lnTo>
                    <a:pt x="303" y="878"/>
                  </a:lnTo>
                  <a:lnTo>
                    <a:pt x="315" y="886"/>
                  </a:lnTo>
                  <a:lnTo>
                    <a:pt x="334" y="894"/>
                  </a:lnTo>
                  <a:lnTo>
                    <a:pt x="352" y="902"/>
                  </a:lnTo>
                  <a:lnTo>
                    <a:pt x="212" y="93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1" name="Freeform 59"/>
            <p:cNvSpPr>
              <a:spLocks/>
            </p:cNvSpPr>
            <p:nvPr/>
          </p:nvSpPr>
          <p:spPr bwMode="auto">
            <a:xfrm>
              <a:off x="6953250" y="669925"/>
              <a:ext cx="587375" cy="271463"/>
            </a:xfrm>
            <a:custGeom>
              <a:avLst/>
              <a:gdLst>
                <a:gd name="T0" fmla="*/ 0 w 370"/>
                <a:gd name="T1" fmla="*/ 360383772 h 171"/>
                <a:gd name="T2" fmla="*/ 30241877 w 370"/>
                <a:gd name="T3" fmla="*/ 100806424 h 171"/>
                <a:gd name="T4" fmla="*/ 45362810 w 370"/>
                <a:gd name="T5" fmla="*/ 90725785 h 171"/>
                <a:gd name="T6" fmla="*/ 105846577 w 370"/>
                <a:gd name="T7" fmla="*/ 70564505 h 171"/>
                <a:gd name="T8" fmla="*/ 138607804 w 370"/>
                <a:gd name="T9" fmla="*/ 60483865 h 171"/>
                <a:gd name="T10" fmla="*/ 183972189 w 370"/>
                <a:gd name="T11" fmla="*/ 50403212 h 171"/>
                <a:gd name="T12" fmla="*/ 229335036 w 370"/>
                <a:gd name="T13" fmla="*/ 30241932 h 171"/>
                <a:gd name="T14" fmla="*/ 289817179 w 370"/>
                <a:gd name="T15" fmla="*/ 20161286 h 171"/>
                <a:gd name="T16" fmla="*/ 352821858 w 370"/>
                <a:gd name="T17" fmla="*/ 10080643 h 171"/>
                <a:gd name="T18" fmla="*/ 413305588 w 370"/>
                <a:gd name="T19" fmla="*/ 10080643 h 171"/>
                <a:gd name="T20" fmla="*/ 458668485 w 370"/>
                <a:gd name="T21" fmla="*/ 0 h 171"/>
                <a:gd name="T22" fmla="*/ 488910350 w 370"/>
                <a:gd name="T23" fmla="*/ 0 h 171"/>
                <a:gd name="T24" fmla="*/ 534273147 w 370"/>
                <a:gd name="T25" fmla="*/ 10080643 h 171"/>
                <a:gd name="T26" fmla="*/ 579635945 w 370"/>
                <a:gd name="T27" fmla="*/ 10080643 h 171"/>
                <a:gd name="T28" fmla="*/ 612397171 w 370"/>
                <a:gd name="T29" fmla="*/ 10080643 h 171"/>
                <a:gd name="T30" fmla="*/ 657761556 w 370"/>
                <a:gd name="T31" fmla="*/ 20161286 h 171"/>
                <a:gd name="T32" fmla="*/ 703124354 w 370"/>
                <a:gd name="T33" fmla="*/ 30241932 h 171"/>
                <a:gd name="T34" fmla="*/ 733366219 w 370"/>
                <a:gd name="T35" fmla="*/ 40322572 h 171"/>
                <a:gd name="T36" fmla="*/ 778729017 w 370"/>
                <a:gd name="T37" fmla="*/ 50403212 h 171"/>
                <a:gd name="T38" fmla="*/ 841732307 w 370"/>
                <a:gd name="T39" fmla="*/ 70564505 h 171"/>
                <a:gd name="T40" fmla="*/ 887095104 w 370"/>
                <a:gd name="T41" fmla="*/ 80645145 h 171"/>
                <a:gd name="T42" fmla="*/ 932457902 w 370"/>
                <a:gd name="T43" fmla="*/ 100806424 h 171"/>
                <a:gd name="T44" fmla="*/ 917336969 w 370"/>
                <a:gd name="T45" fmla="*/ 430948351 h 171"/>
                <a:gd name="T46" fmla="*/ 808970882 w 370"/>
                <a:gd name="T47" fmla="*/ 380545052 h 171"/>
                <a:gd name="T48" fmla="*/ 748487151 w 370"/>
                <a:gd name="T49" fmla="*/ 151209649 h 171"/>
                <a:gd name="T50" fmla="*/ 733366219 w 370"/>
                <a:gd name="T51" fmla="*/ 141129009 h 171"/>
                <a:gd name="T52" fmla="*/ 703124354 w 370"/>
                <a:gd name="T53" fmla="*/ 131048369 h 171"/>
                <a:gd name="T54" fmla="*/ 627518104 w 370"/>
                <a:gd name="T55" fmla="*/ 120967729 h 171"/>
                <a:gd name="T56" fmla="*/ 564515012 w 370"/>
                <a:gd name="T57" fmla="*/ 110887089 h 171"/>
                <a:gd name="T58" fmla="*/ 519152215 w 370"/>
                <a:gd name="T59" fmla="*/ 100806424 h 171"/>
                <a:gd name="T60" fmla="*/ 488910350 w 370"/>
                <a:gd name="T61" fmla="*/ 100806424 h 171"/>
                <a:gd name="T62" fmla="*/ 443547552 w 370"/>
                <a:gd name="T63" fmla="*/ 100806424 h 171"/>
                <a:gd name="T64" fmla="*/ 398184655 w 370"/>
                <a:gd name="T65" fmla="*/ 110887089 h 171"/>
                <a:gd name="T66" fmla="*/ 335181564 w 370"/>
                <a:gd name="T67" fmla="*/ 120967729 h 171"/>
                <a:gd name="T68" fmla="*/ 289817179 w 370"/>
                <a:gd name="T69" fmla="*/ 161290289 h 171"/>
                <a:gd name="T70" fmla="*/ 259575314 w 370"/>
                <a:gd name="T71" fmla="*/ 332661218 h 171"/>
                <a:gd name="T72" fmla="*/ 0 w 370"/>
                <a:gd name="T73" fmla="*/ 360383772 h 171"/>
                <a:gd name="T74" fmla="*/ 0 w 370"/>
                <a:gd name="T75" fmla="*/ 360383772 h 17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70"/>
                <a:gd name="T115" fmla="*/ 0 h 171"/>
                <a:gd name="T116" fmla="*/ 370 w 370"/>
                <a:gd name="T117" fmla="*/ 171 h 17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70" h="171">
                  <a:moveTo>
                    <a:pt x="0" y="143"/>
                  </a:moveTo>
                  <a:lnTo>
                    <a:pt x="12" y="40"/>
                  </a:lnTo>
                  <a:lnTo>
                    <a:pt x="18" y="36"/>
                  </a:lnTo>
                  <a:lnTo>
                    <a:pt x="42" y="28"/>
                  </a:lnTo>
                  <a:lnTo>
                    <a:pt x="55" y="24"/>
                  </a:lnTo>
                  <a:lnTo>
                    <a:pt x="73" y="20"/>
                  </a:lnTo>
                  <a:lnTo>
                    <a:pt x="91" y="12"/>
                  </a:lnTo>
                  <a:lnTo>
                    <a:pt x="115" y="8"/>
                  </a:lnTo>
                  <a:lnTo>
                    <a:pt x="140" y="4"/>
                  </a:lnTo>
                  <a:lnTo>
                    <a:pt x="164" y="4"/>
                  </a:lnTo>
                  <a:lnTo>
                    <a:pt x="182" y="0"/>
                  </a:lnTo>
                  <a:lnTo>
                    <a:pt x="194" y="0"/>
                  </a:lnTo>
                  <a:lnTo>
                    <a:pt x="212" y="4"/>
                  </a:lnTo>
                  <a:lnTo>
                    <a:pt x="230" y="4"/>
                  </a:lnTo>
                  <a:lnTo>
                    <a:pt x="243" y="4"/>
                  </a:lnTo>
                  <a:lnTo>
                    <a:pt x="261" y="8"/>
                  </a:lnTo>
                  <a:lnTo>
                    <a:pt x="279" y="12"/>
                  </a:lnTo>
                  <a:lnTo>
                    <a:pt x="291" y="16"/>
                  </a:lnTo>
                  <a:lnTo>
                    <a:pt x="309" y="20"/>
                  </a:lnTo>
                  <a:lnTo>
                    <a:pt x="334" y="28"/>
                  </a:lnTo>
                  <a:lnTo>
                    <a:pt x="352" y="32"/>
                  </a:lnTo>
                  <a:lnTo>
                    <a:pt x="370" y="40"/>
                  </a:lnTo>
                  <a:lnTo>
                    <a:pt x="364" y="171"/>
                  </a:lnTo>
                  <a:lnTo>
                    <a:pt x="321" y="151"/>
                  </a:lnTo>
                  <a:lnTo>
                    <a:pt x="297" y="60"/>
                  </a:lnTo>
                  <a:lnTo>
                    <a:pt x="291" y="56"/>
                  </a:lnTo>
                  <a:lnTo>
                    <a:pt x="279" y="52"/>
                  </a:lnTo>
                  <a:lnTo>
                    <a:pt x="249" y="48"/>
                  </a:lnTo>
                  <a:lnTo>
                    <a:pt x="224" y="44"/>
                  </a:lnTo>
                  <a:lnTo>
                    <a:pt x="206" y="40"/>
                  </a:lnTo>
                  <a:lnTo>
                    <a:pt x="194" y="40"/>
                  </a:lnTo>
                  <a:lnTo>
                    <a:pt x="176" y="40"/>
                  </a:lnTo>
                  <a:lnTo>
                    <a:pt x="158" y="44"/>
                  </a:lnTo>
                  <a:lnTo>
                    <a:pt x="133" y="48"/>
                  </a:lnTo>
                  <a:lnTo>
                    <a:pt x="115" y="64"/>
                  </a:lnTo>
                  <a:lnTo>
                    <a:pt x="103" y="132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2" name="Freeform 60"/>
            <p:cNvSpPr>
              <a:spLocks/>
            </p:cNvSpPr>
            <p:nvPr/>
          </p:nvSpPr>
          <p:spPr bwMode="auto">
            <a:xfrm>
              <a:off x="7453313" y="-465138"/>
              <a:ext cx="366713" cy="1028700"/>
            </a:xfrm>
            <a:custGeom>
              <a:avLst/>
              <a:gdLst>
                <a:gd name="T0" fmla="*/ 352822362 w 231"/>
                <a:gd name="T1" fmla="*/ 0 h 648"/>
                <a:gd name="T2" fmla="*/ 413306179 w 231"/>
                <a:gd name="T3" fmla="*/ 37801548 h 648"/>
                <a:gd name="T4" fmla="*/ 458669140 w 231"/>
                <a:gd name="T5" fmla="*/ 98286875 h 648"/>
                <a:gd name="T6" fmla="*/ 473790094 w 231"/>
                <a:gd name="T7" fmla="*/ 138607797 h 648"/>
                <a:gd name="T8" fmla="*/ 519152957 w 231"/>
                <a:gd name="T9" fmla="*/ 189012491 h 648"/>
                <a:gd name="T10" fmla="*/ 536794864 w 231"/>
                <a:gd name="T11" fmla="*/ 239414059 h 648"/>
                <a:gd name="T12" fmla="*/ 551915818 w 231"/>
                <a:gd name="T13" fmla="*/ 320059029 h 648"/>
                <a:gd name="T14" fmla="*/ 567036772 w 231"/>
                <a:gd name="T15" fmla="*/ 400705586 h 648"/>
                <a:gd name="T16" fmla="*/ 582157726 w 231"/>
                <a:gd name="T17" fmla="*/ 488910327 h 648"/>
                <a:gd name="T18" fmla="*/ 567036772 w 231"/>
                <a:gd name="T19" fmla="*/ 529232812 h 648"/>
                <a:gd name="T20" fmla="*/ 567036772 w 231"/>
                <a:gd name="T21" fmla="*/ 579635918 h 648"/>
                <a:gd name="T22" fmla="*/ 567036772 w 231"/>
                <a:gd name="T23" fmla="*/ 640119645 h 648"/>
                <a:gd name="T24" fmla="*/ 567036772 w 231"/>
                <a:gd name="T25" fmla="*/ 700603372 h 648"/>
                <a:gd name="T26" fmla="*/ 551915818 w 231"/>
                <a:gd name="T27" fmla="*/ 751006478 h 648"/>
                <a:gd name="T28" fmla="*/ 551915818 w 231"/>
                <a:gd name="T29" fmla="*/ 821570826 h 648"/>
                <a:gd name="T30" fmla="*/ 536794864 w 231"/>
                <a:gd name="T31" fmla="*/ 889614424 h 648"/>
                <a:gd name="T32" fmla="*/ 519152957 w 231"/>
                <a:gd name="T33" fmla="*/ 960178773 h 648"/>
                <a:gd name="T34" fmla="*/ 504032002 w 231"/>
                <a:gd name="T35" fmla="*/ 980340015 h 648"/>
                <a:gd name="T36" fmla="*/ 488911048 w 231"/>
                <a:gd name="T37" fmla="*/ 1040823742 h 648"/>
                <a:gd name="T38" fmla="*/ 458669140 w 231"/>
                <a:gd name="T39" fmla="*/ 1131549333 h 648"/>
                <a:gd name="T40" fmla="*/ 428427232 w 231"/>
                <a:gd name="T41" fmla="*/ 1181952439 h 648"/>
                <a:gd name="T42" fmla="*/ 428427232 w 231"/>
                <a:gd name="T43" fmla="*/ 1232355545 h 648"/>
                <a:gd name="T44" fmla="*/ 398185224 w 231"/>
                <a:gd name="T45" fmla="*/ 1292840860 h 648"/>
                <a:gd name="T46" fmla="*/ 367943316 w 231"/>
                <a:gd name="T47" fmla="*/ 1340723017 h 648"/>
                <a:gd name="T48" fmla="*/ 352822362 w 231"/>
                <a:gd name="T49" fmla="*/ 1401206744 h 648"/>
                <a:gd name="T50" fmla="*/ 322580454 w 231"/>
                <a:gd name="T51" fmla="*/ 1461690471 h 648"/>
                <a:gd name="T52" fmla="*/ 274698226 w 231"/>
                <a:gd name="T53" fmla="*/ 1552416062 h 648"/>
                <a:gd name="T54" fmla="*/ 229335364 w 231"/>
                <a:gd name="T55" fmla="*/ 1633061032 h 648"/>
                <a:gd name="T56" fmla="*/ 123488635 w 231"/>
                <a:gd name="T57" fmla="*/ 1471771092 h 648"/>
                <a:gd name="T58" fmla="*/ 138609589 w 231"/>
                <a:gd name="T59" fmla="*/ 1431448608 h 648"/>
                <a:gd name="T60" fmla="*/ 153730544 w 231"/>
                <a:gd name="T61" fmla="*/ 1381045502 h 648"/>
                <a:gd name="T62" fmla="*/ 153730544 w 231"/>
                <a:gd name="T63" fmla="*/ 1330642396 h 648"/>
                <a:gd name="T64" fmla="*/ 168851498 w 231"/>
                <a:gd name="T65" fmla="*/ 1272678030 h 648"/>
                <a:gd name="T66" fmla="*/ 183972452 w 231"/>
                <a:gd name="T67" fmla="*/ 1202113681 h 648"/>
                <a:gd name="T68" fmla="*/ 199093406 w 231"/>
                <a:gd name="T69" fmla="*/ 1121468712 h 648"/>
                <a:gd name="T70" fmla="*/ 214214410 w 231"/>
                <a:gd name="T71" fmla="*/ 1030743121 h 648"/>
                <a:gd name="T72" fmla="*/ 214214410 w 231"/>
                <a:gd name="T73" fmla="*/ 940017530 h 648"/>
                <a:gd name="T74" fmla="*/ 214214410 w 231"/>
                <a:gd name="T75" fmla="*/ 841732267 h 648"/>
                <a:gd name="T76" fmla="*/ 214214410 w 231"/>
                <a:gd name="T77" fmla="*/ 740925857 h 648"/>
                <a:gd name="T78" fmla="*/ 214214410 w 231"/>
                <a:gd name="T79" fmla="*/ 670361508 h 648"/>
                <a:gd name="T80" fmla="*/ 199093406 w 231"/>
                <a:gd name="T81" fmla="*/ 619958402 h 648"/>
                <a:gd name="T82" fmla="*/ 199093406 w 231"/>
                <a:gd name="T83" fmla="*/ 539313433 h 648"/>
                <a:gd name="T84" fmla="*/ 183972452 w 231"/>
                <a:gd name="T85" fmla="*/ 441026582 h 648"/>
                <a:gd name="T86" fmla="*/ 138609589 w 231"/>
                <a:gd name="T87" fmla="*/ 350302480 h 648"/>
                <a:gd name="T88" fmla="*/ 0 w 231"/>
                <a:gd name="T89" fmla="*/ 37801548 h 6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1"/>
                <a:gd name="T136" fmla="*/ 0 h 648"/>
                <a:gd name="T137" fmla="*/ 231 w 231"/>
                <a:gd name="T138" fmla="*/ 648 h 6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1" h="648">
                  <a:moveTo>
                    <a:pt x="0" y="15"/>
                  </a:moveTo>
                  <a:lnTo>
                    <a:pt x="140" y="0"/>
                  </a:lnTo>
                  <a:lnTo>
                    <a:pt x="146" y="0"/>
                  </a:lnTo>
                  <a:lnTo>
                    <a:pt x="164" y="15"/>
                  </a:lnTo>
                  <a:lnTo>
                    <a:pt x="170" y="23"/>
                  </a:lnTo>
                  <a:lnTo>
                    <a:pt x="182" y="39"/>
                  </a:lnTo>
                  <a:lnTo>
                    <a:pt x="182" y="43"/>
                  </a:lnTo>
                  <a:lnTo>
                    <a:pt x="188" y="55"/>
                  </a:lnTo>
                  <a:lnTo>
                    <a:pt x="194" y="67"/>
                  </a:lnTo>
                  <a:lnTo>
                    <a:pt x="206" y="75"/>
                  </a:lnTo>
                  <a:lnTo>
                    <a:pt x="206" y="87"/>
                  </a:lnTo>
                  <a:lnTo>
                    <a:pt x="213" y="95"/>
                  </a:lnTo>
                  <a:lnTo>
                    <a:pt x="219" y="111"/>
                  </a:lnTo>
                  <a:lnTo>
                    <a:pt x="219" y="127"/>
                  </a:lnTo>
                  <a:lnTo>
                    <a:pt x="225" y="139"/>
                  </a:lnTo>
                  <a:lnTo>
                    <a:pt x="225" y="159"/>
                  </a:lnTo>
                  <a:lnTo>
                    <a:pt x="225" y="175"/>
                  </a:lnTo>
                  <a:lnTo>
                    <a:pt x="231" y="194"/>
                  </a:lnTo>
                  <a:lnTo>
                    <a:pt x="225" y="198"/>
                  </a:lnTo>
                  <a:lnTo>
                    <a:pt x="225" y="210"/>
                  </a:lnTo>
                  <a:lnTo>
                    <a:pt x="225" y="222"/>
                  </a:lnTo>
                  <a:lnTo>
                    <a:pt x="225" y="230"/>
                  </a:lnTo>
                  <a:lnTo>
                    <a:pt x="225" y="242"/>
                  </a:lnTo>
                  <a:lnTo>
                    <a:pt x="225" y="254"/>
                  </a:lnTo>
                  <a:lnTo>
                    <a:pt x="225" y="262"/>
                  </a:lnTo>
                  <a:lnTo>
                    <a:pt x="225" y="278"/>
                  </a:lnTo>
                  <a:lnTo>
                    <a:pt x="219" y="290"/>
                  </a:lnTo>
                  <a:lnTo>
                    <a:pt x="219" y="298"/>
                  </a:lnTo>
                  <a:lnTo>
                    <a:pt x="219" y="314"/>
                  </a:lnTo>
                  <a:lnTo>
                    <a:pt x="219" y="326"/>
                  </a:lnTo>
                  <a:lnTo>
                    <a:pt x="213" y="338"/>
                  </a:lnTo>
                  <a:lnTo>
                    <a:pt x="213" y="353"/>
                  </a:lnTo>
                  <a:lnTo>
                    <a:pt x="206" y="365"/>
                  </a:lnTo>
                  <a:lnTo>
                    <a:pt x="206" y="381"/>
                  </a:lnTo>
                  <a:lnTo>
                    <a:pt x="200" y="381"/>
                  </a:lnTo>
                  <a:lnTo>
                    <a:pt x="200" y="389"/>
                  </a:lnTo>
                  <a:lnTo>
                    <a:pt x="194" y="397"/>
                  </a:lnTo>
                  <a:lnTo>
                    <a:pt x="194" y="413"/>
                  </a:lnTo>
                  <a:lnTo>
                    <a:pt x="188" y="429"/>
                  </a:lnTo>
                  <a:lnTo>
                    <a:pt x="182" y="449"/>
                  </a:lnTo>
                  <a:lnTo>
                    <a:pt x="176" y="457"/>
                  </a:lnTo>
                  <a:lnTo>
                    <a:pt x="170" y="469"/>
                  </a:lnTo>
                  <a:lnTo>
                    <a:pt x="170" y="481"/>
                  </a:lnTo>
                  <a:lnTo>
                    <a:pt x="170" y="489"/>
                  </a:lnTo>
                  <a:lnTo>
                    <a:pt x="164" y="501"/>
                  </a:lnTo>
                  <a:lnTo>
                    <a:pt x="158" y="513"/>
                  </a:lnTo>
                  <a:lnTo>
                    <a:pt x="152" y="520"/>
                  </a:lnTo>
                  <a:lnTo>
                    <a:pt x="146" y="532"/>
                  </a:lnTo>
                  <a:lnTo>
                    <a:pt x="140" y="544"/>
                  </a:lnTo>
                  <a:lnTo>
                    <a:pt x="140" y="556"/>
                  </a:lnTo>
                  <a:lnTo>
                    <a:pt x="134" y="568"/>
                  </a:lnTo>
                  <a:lnTo>
                    <a:pt x="128" y="580"/>
                  </a:lnTo>
                  <a:lnTo>
                    <a:pt x="122" y="596"/>
                  </a:lnTo>
                  <a:lnTo>
                    <a:pt x="109" y="616"/>
                  </a:lnTo>
                  <a:lnTo>
                    <a:pt x="97" y="632"/>
                  </a:lnTo>
                  <a:lnTo>
                    <a:pt x="91" y="648"/>
                  </a:lnTo>
                  <a:lnTo>
                    <a:pt x="49" y="588"/>
                  </a:lnTo>
                  <a:lnTo>
                    <a:pt x="49" y="584"/>
                  </a:lnTo>
                  <a:lnTo>
                    <a:pt x="55" y="576"/>
                  </a:lnTo>
                  <a:lnTo>
                    <a:pt x="55" y="568"/>
                  </a:lnTo>
                  <a:lnTo>
                    <a:pt x="55" y="560"/>
                  </a:lnTo>
                  <a:lnTo>
                    <a:pt x="61" y="548"/>
                  </a:lnTo>
                  <a:lnTo>
                    <a:pt x="61" y="540"/>
                  </a:lnTo>
                  <a:lnTo>
                    <a:pt x="61" y="528"/>
                  </a:lnTo>
                  <a:lnTo>
                    <a:pt x="67" y="517"/>
                  </a:lnTo>
                  <a:lnTo>
                    <a:pt x="67" y="505"/>
                  </a:lnTo>
                  <a:lnTo>
                    <a:pt x="73" y="489"/>
                  </a:lnTo>
                  <a:lnTo>
                    <a:pt x="73" y="477"/>
                  </a:lnTo>
                  <a:lnTo>
                    <a:pt x="79" y="461"/>
                  </a:lnTo>
                  <a:lnTo>
                    <a:pt x="79" y="445"/>
                  </a:lnTo>
                  <a:lnTo>
                    <a:pt x="85" y="429"/>
                  </a:lnTo>
                  <a:lnTo>
                    <a:pt x="85" y="409"/>
                  </a:lnTo>
                  <a:lnTo>
                    <a:pt x="85" y="389"/>
                  </a:lnTo>
                  <a:lnTo>
                    <a:pt x="85" y="373"/>
                  </a:lnTo>
                  <a:lnTo>
                    <a:pt x="91" y="353"/>
                  </a:lnTo>
                  <a:lnTo>
                    <a:pt x="85" y="334"/>
                  </a:lnTo>
                  <a:lnTo>
                    <a:pt x="85" y="314"/>
                  </a:lnTo>
                  <a:lnTo>
                    <a:pt x="85" y="294"/>
                  </a:lnTo>
                  <a:lnTo>
                    <a:pt x="85" y="278"/>
                  </a:lnTo>
                  <a:lnTo>
                    <a:pt x="85" y="266"/>
                  </a:lnTo>
                  <a:lnTo>
                    <a:pt x="85" y="258"/>
                  </a:lnTo>
                  <a:lnTo>
                    <a:pt x="79" y="246"/>
                  </a:lnTo>
                  <a:lnTo>
                    <a:pt x="79" y="234"/>
                  </a:lnTo>
                  <a:lnTo>
                    <a:pt x="79" y="214"/>
                  </a:lnTo>
                  <a:lnTo>
                    <a:pt x="73" y="194"/>
                  </a:lnTo>
                  <a:lnTo>
                    <a:pt x="73" y="175"/>
                  </a:lnTo>
                  <a:lnTo>
                    <a:pt x="67" y="159"/>
                  </a:lnTo>
                  <a:lnTo>
                    <a:pt x="55" y="139"/>
                  </a:lnTo>
                  <a:lnTo>
                    <a:pt x="49" y="1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08" name="Group 266"/>
          <p:cNvGrpSpPr>
            <a:grpSpLocks/>
          </p:cNvGrpSpPr>
          <p:nvPr/>
        </p:nvGrpSpPr>
        <p:grpSpPr bwMode="auto">
          <a:xfrm>
            <a:off x="5292725" y="2979738"/>
            <a:ext cx="1239838" cy="1677987"/>
            <a:chOff x="-525463" y="-730250"/>
            <a:chExt cx="9577388" cy="7404100"/>
          </a:xfrm>
        </p:grpSpPr>
        <p:sp>
          <p:nvSpPr>
            <p:cNvPr id="11417" name="Freeform 8"/>
            <p:cNvSpPr>
              <a:spLocks/>
            </p:cNvSpPr>
            <p:nvPr/>
          </p:nvSpPr>
          <p:spPr bwMode="auto">
            <a:xfrm>
              <a:off x="6846888" y="-681038"/>
              <a:ext cx="1136650" cy="1439863"/>
            </a:xfrm>
            <a:custGeom>
              <a:avLst/>
              <a:gdLst>
                <a:gd name="T0" fmla="*/ 0 w 716"/>
                <a:gd name="T1" fmla="*/ 352822002 h 907"/>
                <a:gd name="T2" fmla="*/ 63003116 w 716"/>
                <a:gd name="T3" fmla="*/ 302418873 h 907"/>
                <a:gd name="T4" fmla="*/ 168851255 w 716"/>
                <a:gd name="T5" fmla="*/ 231854492 h 907"/>
                <a:gd name="T6" fmla="*/ 292338125 w 716"/>
                <a:gd name="T7" fmla="*/ 161290062 h 907"/>
                <a:gd name="T8" fmla="*/ 383063719 w 716"/>
                <a:gd name="T9" fmla="*/ 110886933 h 907"/>
                <a:gd name="T10" fmla="*/ 473789412 w 716"/>
                <a:gd name="T11" fmla="*/ 80645031 h 907"/>
                <a:gd name="T12" fmla="*/ 582155300 w 716"/>
                <a:gd name="T13" fmla="*/ 40322516 h 907"/>
                <a:gd name="T14" fmla="*/ 688003414 w 716"/>
                <a:gd name="T15" fmla="*/ 20161258 h 907"/>
                <a:gd name="T16" fmla="*/ 811490234 w 716"/>
                <a:gd name="T17" fmla="*/ 0 h 907"/>
                <a:gd name="T18" fmla="*/ 947578824 w 716"/>
                <a:gd name="T19" fmla="*/ 0 h 907"/>
                <a:gd name="T20" fmla="*/ 1071065644 w 716"/>
                <a:gd name="T21" fmla="*/ 10080629 h 907"/>
                <a:gd name="T22" fmla="*/ 1207154035 w 716"/>
                <a:gd name="T23" fmla="*/ 30241890 h 907"/>
                <a:gd name="T24" fmla="*/ 1345763375 w 716"/>
                <a:gd name="T25" fmla="*/ 80645031 h 907"/>
                <a:gd name="T26" fmla="*/ 1481851767 w 716"/>
                <a:gd name="T27" fmla="*/ 141128811 h 907"/>
                <a:gd name="T28" fmla="*/ 1559977377 w 716"/>
                <a:gd name="T29" fmla="*/ 211693241 h 907"/>
                <a:gd name="T30" fmla="*/ 1605340174 w 716"/>
                <a:gd name="T31" fmla="*/ 262096370 h 907"/>
                <a:gd name="T32" fmla="*/ 1650702972 w 716"/>
                <a:gd name="T33" fmla="*/ 312499499 h 907"/>
                <a:gd name="T34" fmla="*/ 1680945233 w 716"/>
                <a:gd name="T35" fmla="*/ 372983253 h 907"/>
                <a:gd name="T36" fmla="*/ 1711187098 w 716"/>
                <a:gd name="T37" fmla="*/ 430947745 h 907"/>
                <a:gd name="T38" fmla="*/ 1743948324 w 716"/>
                <a:gd name="T39" fmla="*/ 511592751 h 907"/>
                <a:gd name="T40" fmla="*/ 1759069256 w 716"/>
                <a:gd name="T41" fmla="*/ 572076506 h 907"/>
                <a:gd name="T42" fmla="*/ 1774190189 w 716"/>
                <a:gd name="T43" fmla="*/ 642640886 h 907"/>
                <a:gd name="T44" fmla="*/ 1789311121 w 716"/>
                <a:gd name="T45" fmla="*/ 723285892 h 907"/>
                <a:gd name="T46" fmla="*/ 1789311121 w 716"/>
                <a:gd name="T47" fmla="*/ 793850273 h 907"/>
                <a:gd name="T48" fmla="*/ 1804432053 w 716"/>
                <a:gd name="T49" fmla="*/ 871974527 h 907"/>
                <a:gd name="T50" fmla="*/ 1804432053 w 716"/>
                <a:gd name="T51" fmla="*/ 952619534 h 907"/>
                <a:gd name="T52" fmla="*/ 1804432053 w 716"/>
                <a:gd name="T53" fmla="*/ 1033264540 h 907"/>
                <a:gd name="T54" fmla="*/ 1804432053 w 716"/>
                <a:gd name="T55" fmla="*/ 1103828921 h 907"/>
                <a:gd name="T56" fmla="*/ 1789311121 w 716"/>
                <a:gd name="T57" fmla="*/ 1184473927 h 907"/>
                <a:gd name="T58" fmla="*/ 1774190189 w 716"/>
                <a:gd name="T59" fmla="*/ 1252518945 h 907"/>
                <a:gd name="T60" fmla="*/ 1774190189 w 716"/>
                <a:gd name="T61" fmla="*/ 1323083325 h 907"/>
                <a:gd name="T62" fmla="*/ 1759069256 w 716"/>
                <a:gd name="T63" fmla="*/ 1403728331 h 907"/>
                <a:gd name="T64" fmla="*/ 1743948324 w 716"/>
                <a:gd name="T65" fmla="*/ 1474292712 h 907"/>
                <a:gd name="T66" fmla="*/ 1726308030 w 716"/>
                <a:gd name="T67" fmla="*/ 1534776467 h 907"/>
                <a:gd name="T68" fmla="*/ 1726308030 w 716"/>
                <a:gd name="T69" fmla="*/ 1595260221 h 907"/>
                <a:gd name="T70" fmla="*/ 1711187098 w 716"/>
                <a:gd name="T71" fmla="*/ 1653223026 h 907"/>
                <a:gd name="T72" fmla="*/ 1680945233 w 716"/>
                <a:gd name="T73" fmla="*/ 1733868429 h 907"/>
                <a:gd name="T74" fmla="*/ 1665824301 w 716"/>
                <a:gd name="T75" fmla="*/ 1814513435 h 907"/>
                <a:gd name="T76" fmla="*/ 1650702972 w 716"/>
                <a:gd name="T77" fmla="*/ 1874997190 h 907"/>
                <a:gd name="T78" fmla="*/ 1635582039 w 716"/>
                <a:gd name="T79" fmla="*/ 1915319693 h 907"/>
                <a:gd name="T80" fmla="*/ 1635582039 w 716"/>
                <a:gd name="T81" fmla="*/ 1925400319 h 907"/>
                <a:gd name="T82" fmla="*/ 1605340174 w 716"/>
                <a:gd name="T83" fmla="*/ 1955642196 h 907"/>
                <a:gd name="T84" fmla="*/ 1544856445 w 716"/>
                <a:gd name="T85" fmla="*/ 2006045325 h 907"/>
                <a:gd name="T86" fmla="*/ 1466730834 w 716"/>
                <a:gd name="T87" fmla="*/ 2066529080 h 907"/>
                <a:gd name="T88" fmla="*/ 1360884308 w 716"/>
                <a:gd name="T89" fmla="*/ 2134574098 h 907"/>
                <a:gd name="T90" fmla="*/ 1255037781 w 716"/>
                <a:gd name="T91" fmla="*/ 2147483647 h 907"/>
                <a:gd name="T92" fmla="*/ 1146670306 w 716"/>
                <a:gd name="T93" fmla="*/ 2147483647 h 907"/>
                <a:gd name="T94" fmla="*/ 1040823779 w 716"/>
                <a:gd name="T95" fmla="*/ 2147483647 h 907"/>
                <a:gd name="T96" fmla="*/ 902216027 w 716"/>
                <a:gd name="T97" fmla="*/ 2147483647 h 907"/>
                <a:gd name="T98" fmla="*/ 0 w 716"/>
                <a:gd name="T99" fmla="*/ 362902628 h 9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6"/>
                <a:gd name="T151" fmla="*/ 0 h 907"/>
                <a:gd name="T152" fmla="*/ 716 w 716"/>
                <a:gd name="T153" fmla="*/ 907 h 9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6" h="907">
                  <a:moveTo>
                    <a:pt x="0" y="144"/>
                  </a:moveTo>
                  <a:lnTo>
                    <a:pt x="0" y="140"/>
                  </a:lnTo>
                  <a:lnTo>
                    <a:pt x="12" y="132"/>
                  </a:lnTo>
                  <a:lnTo>
                    <a:pt x="25" y="120"/>
                  </a:lnTo>
                  <a:lnTo>
                    <a:pt x="43" y="108"/>
                  </a:lnTo>
                  <a:lnTo>
                    <a:pt x="67" y="92"/>
                  </a:lnTo>
                  <a:lnTo>
                    <a:pt x="97" y="72"/>
                  </a:lnTo>
                  <a:lnTo>
                    <a:pt x="116" y="64"/>
                  </a:lnTo>
                  <a:lnTo>
                    <a:pt x="128" y="56"/>
                  </a:lnTo>
                  <a:lnTo>
                    <a:pt x="152" y="44"/>
                  </a:lnTo>
                  <a:lnTo>
                    <a:pt x="170" y="40"/>
                  </a:lnTo>
                  <a:lnTo>
                    <a:pt x="188" y="32"/>
                  </a:lnTo>
                  <a:lnTo>
                    <a:pt x="213" y="24"/>
                  </a:lnTo>
                  <a:lnTo>
                    <a:pt x="231" y="16"/>
                  </a:lnTo>
                  <a:lnTo>
                    <a:pt x="255" y="12"/>
                  </a:lnTo>
                  <a:lnTo>
                    <a:pt x="273" y="8"/>
                  </a:lnTo>
                  <a:lnTo>
                    <a:pt x="297" y="4"/>
                  </a:lnTo>
                  <a:lnTo>
                    <a:pt x="322" y="0"/>
                  </a:lnTo>
                  <a:lnTo>
                    <a:pt x="352" y="0"/>
                  </a:lnTo>
                  <a:lnTo>
                    <a:pt x="376" y="0"/>
                  </a:lnTo>
                  <a:lnTo>
                    <a:pt x="401" y="0"/>
                  </a:lnTo>
                  <a:lnTo>
                    <a:pt x="425" y="4"/>
                  </a:lnTo>
                  <a:lnTo>
                    <a:pt x="455" y="8"/>
                  </a:lnTo>
                  <a:lnTo>
                    <a:pt x="479" y="12"/>
                  </a:lnTo>
                  <a:lnTo>
                    <a:pt x="504" y="20"/>
                  </a:lnTo>
                  <a:lnTo>
                    <a:pt x="534" y="32"/>
                  </a:lnTo>
                  <a:lnTo>
                    <a:pt x="564" y="44"/>
                  </a:lnTo>
                  <a:lnTo>
                    <a:pt x="588" y="56"/>
                  </a:lnTo>
                  <a:lnTo>
                    <a:pt x="607" y="72"/>
                  </a:lnTo>
                  <a:lnTo>
                    <a:pt x="619" y="84"/>
                  </a:lnTo>
                  <a:lnTo>
                    <a:pt x="631" y="92"/>
                  </a:lnTo>
                  <a:lnTo>
                    <a:pt x="637" y="104"/>
                  </a:lnTo>
                  <a:lnTo>
                    <a:pt x="649" y="116"/>
                  </a:lnTo>
                  <a:lnTo>
                    <a:pt x="655" y="124"/>
                  </a:lnTo>
                  <a:lnTo>
                    <a:pt x="661" y="136"/>
                  </a:lnTo>
                  <a:lnTo>
                    <a:pt x="667" y="148"/>
                  </a:lnTo>
                  <a:lnTo>
                    <a:pt x="679" y="163"/>
                  </a:lnTo>
                  <a:lnTo>
                    <a:pt x="679" y="171"/>
                  </a:lnTo>
                  <a:lnTo>
                    <a:pt x="685" y="187"/>
                  </a:lnTo>
                  <a:lnTo>
                    <a:pt x="692" y="203"/>
                  </a:lnTo>
                  <a:lnTo>
                    <a:pt x="698" y="215"/>
                  </a:lnTo>
                  <a:lnTo>
                    <a:pt x="698" y="227"/>
                  </a:lnTo>
                  <a:lnTo>
                    <a:pt x="704" y="243"/>
                  </a:lnTo>
                  <a:lnTo>
                    <a:pt x="704" y="255"/>
                  </a:lnTo>
                  <a:lnTo>
                    <a:pt x="710" y="271"/>
                  </a:lnTo>
                  <a:lnTo>
                    <a:pt x="710" y="287"/>
                  </a:lnTo>
                  <a:lnTo>
                    <a:pt x="710" y="299"/>
                  </a:lnTo>
                  <a:lnTo>
                    <a:pt x="710" y="315"/>
                  </a:lnTo>
                  <a:lnTo>
                    <a:pt x="716" y="330"/>
                  </a:lnTo>
                  <a:lnTo>
                    <a:pt x="716" y="346"/>
                  </a:lnTo>
                  <a:lnTo>
                    <a:pt x="716" y="362"/>
                  </a:lnTo>
                  <a:lnTo>
                    <a:pt x="716" y="378"/>
                  </a:lnTo>
                  <a:lnTo>
                    <a:pt x="716" y="394"/>
                  </a:lnTo>
                  <a:lnTo>
                    <a:pt x="716" y="410"/>
                  </a:lnTo>
                  <a:lnTo>
                    <a:pt x="716" y="426"/>
                  </a:lnTo>
                  <a:lnTo>
                    <a:pt x="716" y="438"/>
                  </a:lnTo>
                  <a:lnTo>
                    <a:pt x="716" y="458"/>
                  </a:lnTo>
                  <a:lnTo>
                    <a:pt x="710" y="470"/>
                  </a:lnTo>
                  <a:lnTo>
                    <a:pt x="710" y="486"/>
                  </a:lnTo>
                  <a:lnTo>
                    <a:pt x="704" y="497"/>
                  </a:lnTo>
                  <a:lnTo>
                    <a:pt x="704" y="513"/>
                  </a:lnTo>
                  <a:lnTo>
                    <a:pt x="704" y="525"/>
                  </a:lnTo>
                  <a:lnTo>
                    <a:pt x="698" y="541"/>
                  </a:lnTo>
                  <a:lnTo>
                    <a:pt x="698" y="557"/>
                  </a:lnTo>
                  <a:lnTo>
                    <a:pt x="698" y="569"/>
                  </a:lnTo>
                  <a:lnTo>
                    <a:pt x="692" y="585"/>
                  </a:lnTo>
                  <a:lnTo>
                    <a:pt x="692" y="597"/>
                  </a:lnTo>
                  <a:lnTo>
                    <a:pt x="685" y="609"/>
                  </a:lnTo>
                  <a:lnTo>
                    <a:pt x="685" y="621"/>
                  </a:lnTo>
                  <a:lnTo>
                    <a:pt x="685" y="633"/>
                  </a:lnTo>
                  <a:lnTo>
                    <a:pt x="679" y="645"/>
                  </a:lnTo>
                  <a:lnTo>
                    <a:pt x="679" y="656"/>
                  </a:lnTo>
                  <a:lnTo>
                    <a:pt x="679" y="668"/>
                  </a:lnTo>
                  <a:lnTo>
                    <a:pt x="667" y="688"/>
                  </a:lnTo>
                  <a:lnTo>
                    <a:pt x="667" y="708"/>
                  </a:lnTo>
                  <a:lnTo>
                    <a:pt x="661" y="720"/>
                  </a:lnTo>
                  <a:lnTo>
                    <a:pt x="655" y="736"/>
                  </a:lnTo>
                  <a:lnTo>
                    <a:pt x="655" y="744"/>
                  </a:lnTo>
                  <a:lnTo>
                    <a:pt x="649" y="756"/>
                  </a:lnTo>
                  <a:lnTo>
                    <a:pt x="649" y="760"/>
                  </a:lnTo>
                  <a:lnTo>
                    <a:pt x="649" y="764"/>
                  </a:lnTo>
                  <a:lnTo>
                    <a:pt x="643" y="768"/>
                  </a:lnTo>
                  <a:lnTo>
                    <a:pt x="637" y="776"/>
                  </a:lnTo>
                  <a:lnTo>
                    <a:pt x="625" y="784"/>
                  </a:lnTo>
                  <a:lnTo>
                    <a:pt x="613" y="796"/>
                  </a:lnTo>
                  <a:lnTo>
                    <a:pt x="601" y="808"/>
                  </a:lnTo>
                  <a:lnTo>
                    <a:pt x="582" y="820"/>
                  </a:lnTo>
                  <a:lnTo>
                    <a:pt x="564" y="835"/>
                  </a:lnTo>
                  <a:lnTo>
                    <a:pt x="540" y="847"/>
                  </a:lnTo>
                  <a:lnTo>
                    <a:pt x="522" y="859"/>
                  </a:lnTo>
                  <a:lnTo>
                    <a:pt x="498" y="871"/>
                  </a:lnTo>
                  <a:lnTo>
                    <a:pt x="479" y="883"/>
                  </a:lnTo>
                  <a:lnTo>
                    <a:pt x="455" y="891"/>
                  </a:lnTo>
                  <a:lnTo>
                    <a:pt x="437" y="899"/>
                  </a:lnTo>
                  <a:lnTo>
                    <a:pt x="413" y="903"/>
                  </a:lnTo>
                  <a:lnTo>
                    <a:pt x="394" y="907"/>
                  </a:lnTo>
                  <a:lnTo>
                    <a:pt x="358" y="88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8" name="Freeform 9"/>
            <p:cNvSpPr>
              <a:spLocks/>
            </p:cNvSpPr>
            <p:nvPr/>
          </p:nvSpPr>
          <p:spPr bwMode="auto">
            <a:xfrm>
              <a:off x="6742113" y="-560388"/>
              <a:ext cx="933450" cy="1293813"/>
            </a:xfrm>
            <a:custGeom>
              <a:avLst/>
              <a:gdLst>
                <a:gd name="T0" fmla="*/ 365423397 w 588"/>
                <a:gd name="T1" fmla="*/ 80645032 h 815"/>
                <a:gd name="T2" fmla="*/ 534273102 w 588"/>
                <a:gd name="T3" fmla="*/ 40322516 h 815"/>
                <a:gd name="T4" fmla="*/ 688003363 w 588"/>
                <a:gd name="T5" fmla="*/ 10080629 h 815"/>
                <a:gd name="T6" fmla="*/ 824090156 w 588"/>
                <a:gd name="T7" fmla="*/ 0 h 815"/>
                <a:gd name="T8" fmla="*/ 962699685 w 588"/>
                <a:gd name="T9" fmla="*/ 20161258 h 815"/>
                <a:gd name="T10" fmla="*/ 1083667134 w 588"/>
                <a:gd name="T11" fmla="*/ 70564406 h 815"/>
                <a:gd name="T12" fmla="*/ 1222274877 w 588"/>
                <a:gd name="T13" fmla="*/ 151209438 h 815"/>
                <a:gd name="T14" fmla="*/ 1328122983 w 588"/>
                <a:gd name="T15" fmla="*/ 269657635 h 815"/>
                <a:gd name="T16" fmla="*/ 1388606708 w 588"/>
                <a:gd name="T17" fmla="*/ 380544520 h 815"/>
                <a:gd name="T18" fmla="*/ 1436488863 w 588"/>
                <a:gd name="T19" fmla="*/ 471270252 h 815"/>
                <a:gd name="T20" fmla="*/ 1451609794 w 588"/>
                <a:gd name="T21" fmla="*/ 572076511 h 815"/>
                <a:gd name="T22" fmla="*/ 1466730725 w 588"/>
                <a:gd name="T23" fmla="*/ 670361819 h 815"/>
                <a:gd name="T24" fmla="*/ 1466730725 w 588"/>
                <a:gd name="T25" fmla="*/ 771168078 h 815"/>
                <a:gd name="T26" fmla="*/ 1481851657 w 588"/>
                <a:gd name="T27" fmla="*/ 882055161 h 815"/>
                <a:gd name="T28" fmla="*/ 1481851657 w 588"/>
                <a:gd name="T29" fmla="*/ 982861420 h 815"/>
                <a:gd name="T30" fmla="*/ 1451609794 w 588"/>
                <a:gd name="T31" fmla="*/ 1081148316 h 815"/>
                <a:gd name="T32" fmla="*/ 1436488863 w 588"/>
                <a:gd name="T33" fmla="*/ 1181954575 h 815"/>
                <a:gd name="T34" fmla="*/ 1421367932 w 588"/>
                <a:gd name="T35" fmla="*/ 1282760833 h 815"/>
                <a:gd name="T36" fmla="*/ 1403727639 w 588"/>
                <a:gd name="T37" fmla="*/ 1373486466 h 815"/>
                <a:gd name="T38" fmla="*/ 1373485777 w 588"/>
                <a:gd name="T39" fmla="*/ 1471771775 h 815"/>
                <a:gd name="T40" fmla="*/ 1358364845 w 588"/>
                <a:gd name="T41" fmla="*/ 1552416782 h 815"/>
                <a:gd name="T42" fmla="*/ 1313002052 w 588"/>
                <a:gd name="T43" fmla="*/ 1633061789 h 815"/>
                <a:gd name="T44" fmla="*/ 1297881120 w 588"/>
                <a:gd name="T45" fmla="*/ 1713707193 h 815"/>
                <a:gd name="T46" fmla="*/ 1222274877 w 588"/>
                <a:gd name="T47" fmla="*/ 1854835955 h 815"/>
                <a:gd name="T48" fmla="*/ 1176912083 w 588"/>
                <a:gd name="T49" fmla="*/ 1953122851 h 815"/>
                <a:gd name="T50" fmla="*/ 1113908997 w 588"/>
                <a:gd name="T51" fmla="*/ 2033767858 h 815"/>
                <a:gd name="T52" fmla="*/ 594756826 w 588"/>
                <a:gd name="T53" fmla="*/ 1993445354 h 815"/>
                <a:gd name="T54" fmla="*/ 519152170 w 588"/>
                <a:gd name="T55" fmla="*/ 1993445354 h 815"/>
                <a:gd name="T56" fmla="*/ 365423397 w 588"/>
                <a:gd name="T57" fmla="*/ 1963203477 h 815"/>
                <a:gd name="T58" fmla="*/ 214212498 w 588"/>
                <a:gd name="T59" fmla="*/ 1874997207 h 815"/>
                <a:gd name="T60" fmla="*/ 136088431 w 588"/>
                <a:gd name="T61" fmla="*/ 1794352200 h 815"/>
                <a:gd name="T62" fmla="*/ 75604681 w 588"/>
                <a:gd name="T63" fmla="*/ 1703626567 h 815"/>
                <a:gd name="T64" fmla="*/ 30241875 w 588"/>
                <a:gd name="T65" fmla="*/ 1572578034 h 815"/>
                <a:gd name="T66" fmla="*/ 15120937 w 588"/>
                <a:gd name="T67" fmla="*/ 1471771775 h 815"/>
                <a:gd name="T68" fmla="*/ 0 w 588"/>
                <a:gd name="T69" fmla="*/ 1383567092 h 815"/>
                <a:gd name="T70" fmla="*/ 0 w 588"/>
                <a:gd name="T71" fmla="*/ 1292841459 h 815"/>
                <a:gd name="T72" fmla="*/ 0 w 588"/>
                <a:gd name="T73" fmla="*/ 1212196452 h 815"/>
                <a:gd name="T74" fmla="*/ 0 w 588"/>
                <a:gd name="T75" fmla="*/ 1121470819 h 815"/>
                <a:gd name="T76" fmla="*/ 0 w 588"/>
                <a:gd name="T77" fmla="*/ 1040825812 h 815"/>
                <a:gd name="T78" fmla="*/ 30241875 w 588"/>
                <a:gd name="T79" fmla="*/ 962700168 h 815"/>
                <a:gd name="T80" fmla="*/ 30241875 w 588"/>
                <a:gd name="T81" fmla="*/ 871974535 h 815"/>
                <a:gd name="T82" fmla="*/ 60483750 w 588"/>
                <a:gd name="T83" fmla="*/ 740926200 h 815"/>
                <a:gd name="T84" fmla="*/ 90725612 w 588"/>
                <a:gd name="T85" fmla="*/ 602318388 h 815"/>
                <a:gd name="T86" fmla="*/ 120967499 w 588"/>
                <a:gd name="T87" fmla="*/ 471270252 h 815"/>
                <a:gd name="T88" fmla="*/ 151209362 w 588"/>
                <a:gd name="T89" fmla="*/ 350302642 h 815"/>
                <a:gd name="T90" fmla="*/ 196572155 w 588"/>
                <a:gd name="T91" fmla="*/ 259577009 h 815"/>
                <a:gd name="T92" fmla="*/ 229333429 w 588"/>
                <a:gd name="T93" fmla="*/ 161290064 h 815"/>
                <a:gd name="T94" fmla="*/ 335181535 w 588"/>
                <a:gd name="T95" fmla="*/ 100806284 h 8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88"/>
                <a:gd name="T145" fmla="*/ 0 h 815"/>
                <a:gd name="T146" fmla="*/ 588 w 588"/>
                <a:gd name="T147" fmla="*/ 815 h 8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88" h="815">
                  <a:moveTo>
                    <a:pt x="133" y="40"/>
                  </a:moveTo>
                  <a:lnTo>
                    <a:pt x="133" y="36"/>
                  </a:lnTo>
                  <a:lnTo>
                    <a:pt x="145" y="32"/>
                  </a:lnTo>
                  <a:lnTo>
                    <a:pt x="163" y="28"/>
                  </a:lnTo>
                  <a:lnTo>
                    <a:pt x="188" y="24"/>
                  </a:lnTo>
                  <a:lnTo>
                    <a:pt x="212" y="16"/>
                  </a:lnTo>
                  <a:lnTo>
                    <a:pt x="242" y="8"/>
                  </a:lnTo>
                  <a:lnTo>
                    <a:pt x="254" y="4"/>
                  </a:lnTo>
                  <a:lnTo>
                    <a:pt x="273" y="4"/>
                  </a:lnTo>
                  <a:lnTo>
                    <a:pt x="291" y="4"/>
                  </a:lnTo>
                  <a:lnTo>
                    <a:pt x="309" y="4"/>
                  </a:lnTo>
                  <a:lnTo>
                    <a:pt x="327" y="0"/>
                  </a:lnTo>
                  <a:lnTo>
                    <a:pt x="345" y="4"/>
                  </a:lnTo>
                  <a:lnTo>
                    <a:pt x="363" y="4"/>
                  </a:lnTo>
                  <a:lnTo>
                    <a:pt x="382" y="8"/>
                  </a:lnTo>
                  <a:lnTo>
                    <a:pt x="400" y="12"/>
                  </a:lnTo>
                  <a:lnTo>
                    <a:pt x="418" y="20"/>
                  </a:lnTo>
                  <a:lnTo>
                    <a:pt x="430" y="28"/>
                  </a:lnTo>
                  <a:lnTo>
                    <a:pt x="454" y="36"/>
                  </a:lnTo>
                  <a:lnTo>
                    <a:pt x="467" y="48"/>
                  </a:lnTo>
                  <a:lnTo>
                    <a:pt x="485" y="60"/>
                  </a:lnTo>
                  <a:lnTo>
                    <a:pt x="497" y="72"/>
                  </a:lnTo>
                  <a:lnTo>
                    <a:pt x="515" y="91"/>
                  </a:lnTo>
                  <a:lnTo>
                    <a:pt x="527" y="107"/>
                  </a:lnTo>
                  <a:lnTo>
                    <a:pt x="539" y="127"/>
                  </a:lnTo>
                  <a:lnTo>
                    <a:pt x="545" y="139"/>
                  </a:lnTo>
                  <a:lnTo>
                    <a:pt x="551" y="151"/>
                  </a:lnTo>
                  <a:lnTo>
                    <a:pt x="557" y="163"/>
                  </a:lnTo>
                  <a:lnTo>
                    <a:pt x="564" y="179"/>
                  </a:lnTo>
                  <a:lnTo>
                    <a:pt x="570" y="187"/>
                  </a:lnTo>
                  <a:lnTo>
                    <a:pt x="570" y="203"/>
                  </a:lnTo>
                  <a:lnTo>
                    <a:pt x="570" y="215"/>
                  </a:lnTo>
                  <a:lnTo>
                    <a:pt x="576" y="227"/>
                  </a:lnTo>
                  <a:lnTo>
                    <a:pt x="576" y="239"/>
                  </a:lnTo>
                  <a:lnTo>
                    <a:pt x="576" y="254"/>
                  </a:lnTo>
                  <a:lnTo>
                    <a:pt x="582" y="266"/>
                  </a:lnTo>
                  <a:lnTo>
                    <a:pt x="582" y="282"/>
                  </a:lnTo>
                  <a:lnTo>
                    <a:pt x="582" y="294"/>
                  </a:lnTo>
                  <a:lnTo>
                    <a:pt x="582" y="306"/>
                  </a:lnTo>
                  <a:lnTo>
                    <a:pt x="582" y="318"/>
                  </a:lnTo>
                  <a:lnTo>
                    <a:pt x="588" y="334"/>
                  </a:lnTo>
                  <a:lnTo>
                    <a:pt x="588" y="350"/>
                  </a:lnTo>
                  <a:lnTo>
                    <a:pt x="588" y="362"/>
                  </a:lnTo>
                  <a:lnTo>
                    <a:pt x="588" y="378"/>
                  </a:lnTo>
                  <a:lnTo>
                    <a:pt x="588" y="390"/>
                  </a:lnTo>
                  <a:lnTo>
                    <a:pt x="582" y="402"/>
                  </a:lnTo>
                  <a:lnTo>
                    <a:pt x="582" y="417"/>
                  </a:lnTo>
                  <a:lnTo>
                    <a:pt x="576" y="429"/>
                  </a:lnTo>
                  <a:lnTo>
                    <a:pt x="576" y="445"/>
                  </a:lnTo>
                  <a:lnTo>
                    <a:pt x="576" y="453"/>
                  </a:lnTo>
                  <a:lnTo>
                    <a:pt x="570" y="469"/>
                  </a:lnTo>
                  <a:lnTo>
                    <a:pt x="570" y="481"/>
                  </a:lnTo>
                  <a:lnTo>
                    <a:pt x="570" y="497"/>
                  </a:lnTo>
                  <a:lnTo>
                    <a:pt x="564" y="509"/>
                  </a:lnTo>
                  <a:lnTo>
                    <a:pt x="564" y="521"/>
                  </a:lnTo>
                  <a:lnTo>
                    <a:pt x="557" y="533"/>
                  </a:lnTo>
                  <a:lnTo>
                    <a:pt x="557" y="545"/>
                  </a:lnTo>
                  <a:lnTo>
                    <a:pt x="551" y="557"/>
                  </a:lnTo>
                  <a:lnTo>
                    <a:pt x="551" y="573"/>
                  </a:lnTo>
                  <a:lnTo>
                    <a:pt x="545" y="584"/>
                  </a:lnTo>
                  <a:lnTo>
                    <a:pt x="545" y="596"/>
                  </a:lnTo>
                  <a:lnTo>
                    <a:pt x="539" y="608"/>
                  </a:lnTo>
                  <a:lnTo>
                    <a:pt x="539" y="616"/>
                  </a:lnTo>
                  <a:lnTo>
                    <a:pt x="533" y="628"/>
                  </a:lnTo>
                  <a:lnTo>
                    <a:pt x="527" y="640"/>
                  </a:lnTo>
                  <a:lnTo>
                    <a:pt x="521" y="648"/>
                  </a:lnTo>
                  <a:lnTo>
                    <a:pt x="521" y="660"/>
                  </a:lnTo>
                  <a:lnTo>
                    <a:pt x="515" y="668"/>
                  </a:lnTo>
                  <a:lnTo>
                    <a:pt x="515" y="680"/>
                  </a:lnTo>
                  <a:lnTo>
                    <a:pt x="503" y="700"/>
                  </a:lnTo>
                  <a:lnTo>
                    <a:pt x="497" y="716"/>
                  </a:lnTo>
                  <a:lnTo>
                    <a:pt x="485" y="736"/>
                  </a:lnTo>
                  <a:lnTo>
                    <a:pt x="479" y="751"/>
                  </a:lnTo>
                  <a:lnTo>
                    <a:pt x="473" y="763"/>
                  </a:lnTo>
                  <a:lnTo>
                    <a:pt x="467" y="775"/>
                  </a:lnTo>
                  <a:lnTo>
                    <a:pt x="460" y="787"/>
                  </a:lnTo>
                  <a:lnTo>
                    <a:pt x="454" y="799"/>
                  </a:lnTo>
                  <a:lnTo>
                    <a:pt x="442" y="807"/>
                  </a:lnTo>
                  <a:lnTo>
                    <a:pt x="436" y="815"/>
                  </a:lnTo>
                  <a:lnTo>
                    <a:pt x="242" y="795"/>
                  </a:lnTo>
                  <a:lnTo>
                    <a:pt x="236" y="791"/>
                  </a:lnTo>
                  <a:lnTo>
                    <a:pt x="230" y="791"/>
                  </a:lnTo>
                  <a:lnTo>
                    <a:pt x="218" y="791"/>
                  </a:lnTo>
                  <a:lnTo>
                    <a:pt x="206" y="791"/>
                  </a:lnTo>
                  <a:lnTo>
                    <a:pt x="188" y="787"/>
                  </a:lnTo>
                  <a:lnTo>
                    <a:pt x="169" y="783"/>
                  </a:lnTo>
                  <a:lnTo>
                    <a:pt x="145" y="779"/>
                  </a:lnTo>
                  <a:lnTo>
                    <a:pt x="127" y="771"/>
                  </a:lnTo>
                  <a:lnTo>
                    <a:pt x="103" y="759"/>
                  </a:lnTo>
                  <a:lnTo>
                    <a:pt x="85" y="744"/>
                  </a:lnTo>
                  <a:lnTo>
                    <a:pt x="72" y="736"/>
                  </a:lnTo>
                  <a:lnTo>
                    <a:pt x="66" y="724"/>
                  </a:lnTo>
                  <a:lnTo>
                    <a:pt x="54" y="712"/>
                  </a:lnTo>
                  <a:lnTo>
                    <a:pt x="48" y="704"/>
                  </a:lnTo>
                  <a:lnTo>
                    <a:pt x="42" y="688"/>
                  </a:lnTo>
                  <a:lnTo>
                    <a:pt x="30" y="676"/>
                  </a:lnTo>
                  <a:lnTo>
                    <a:pt x="24" y="660"/>
                  </a:lnTo>
                  <a:lnTo>
                    <a:pt x="18" y="644"/>
                  </a:lnTo>
                  <a:lnTo>
                    <a:pt x="12" y="624"/>
                  </a:lnTo>
                  <a:lnTo>
                    <a:pt x="6" y="604"/>
                  </a:lnTo>
                  <a:lnTo>
                    <a:pt x="6" y="592"/>
                  </a:lnTo>
                  <a:lnTo>
                    <a:pt x="6" y="584"/>
                  </a:lnTo>
                  <a:lnTo>
                    <a:pt x="6" y="573"/>
                  </a:lnTo>
                  <a:lnTo>
                    <a:pt x="6" y="565"/>
                  </a:lnTo>
                  <a:lnTo>
                    <a:pt x="0" y="549"/>
                  </a:lnTo>
                  <a:lnTo>
                    <a:pt x="0" y="541"/>
                  </a:lnTo>
                  <a:lnTo>
                    <a:pt x="0" y="525"/>
                  </a:lnTo>
                  <a:lnTo>
                    <a:pt x="0" y="513"/>
                  </a:lnTo>
                  <a:lnTo>
                    <a:pt x="0" y="505"/>
                  </a:lnTo>
                  <a:lnTo>
                    <a:pt x="0" y="493"/>
                  </a:lnTo>
                  <a:lnTo>
                    <a:pt x="0" y="481"/>
                  </a:lnTo>
                  <a:lnTo>
                    <a:pt x="0" y="469"/>
                  </a:lnTo>
                  <a:lnTo>
                    <a:pt x="0" y="457"/>
                  </a:lnTo>
                  <a:lnTo>
                    <a:pt x="0" y="445"/>
                  </a:lnTo>
                  <a:lnTo>
                    <a:pt x="0" y="433"/>
                  </a:lnTo>
                  <a:lnTo>
                    <a:pt x="0" y="421"/>
                  </a:lnTo>
                  <a:lnTo>
                    <a:pt x="0" y="413"/>
                  </a:lnTo>
                  <a:lnTo>
                    <a:pt x="6" y="402"/>
                  </a:lnTo>
                  <a:lnTo>
                    <a:pt x="6" y="390"/>
                  </a:lnTo>
                  <a:lnTo>
                    <a:pt x="12" y="382"/>
                  </a:lnTo>
                  <a:lnTo>
                    <a:pt x="12" y="370"/>
                  </a:lnTo>
                  <a:lnTo>
                    <a:pt x="12" y="358"/>
                  </a:lnTo>
                  <a:lnTo>
                    <a:pt x="12" y="346"/>
                  </a:lnTo>
                  <a:lnTo>
                    <a:pt x="12" y="334"/>
                  </a:lnTo>
                  <a:lnTo>
                    <a:pt x="18" y="314"/>
                  </a:lnTo>
                  <a:lnTo>
                    <a:pt x="24" y="294"/>
                  </a:lnTo>
                  <a:lnTo>
                    <a:pt x="24" y="274"/>
                  </a:lnTo>
                  <a:lnTo>
                    <a:pt x="30" y="254"/>
                  </a:lnTo>
                  <a:lnTo>
                    <a:pt x="36" y="239"/>
                  </a:lnTo>
                  <a:lnTo>
                    <a:pt x="42" y="223"/>
                  </a:lnTo>
                  <a:lnTo>
                    <a:pt x="42" y="203"/>
                  </a:lnTo>
                  <a:lnTo>
                    <a:pt x="48" y="187"/>
                  </a:lnTo>
                  <a:lnTo>
                    <a:pt x="54" y="167"/>
                  </a:lnTo>
                  <a:lnTo>
                    <a:pt x="60" y="155"/>
                  </a:lnTo>
                  <a:lnTo>
                    <a:pt x="60" y="139"/>
                  </a:lnTo>
                  <a:lnTo>
                    <a:pt x="66" y="127"/>
                  </a:lnTo>
                  <a:lnTo>
                    <a:pt x="72" y="115"/>
                  </a:lnTo>
                  <a:lnTo>
                    <a:pt x="78" y="103"/>
                  </a:lnTo>
                  <a:lnTo>
                    <a:pt x="85" y="87"/>
                  </a:lnTo>
                  <a:lnTo>
                    <a:pt x="91" y="72"/>
                  </a:lnTo>
                  <a:lnTo>
                    <a:pt x="91" y="64"/>
                  </a:lnTo>
                  <a:lnTo>
                    <a:pt x="133" y="40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9" name="Freeform 10"/>
            <p:cNvSpPr>
              <a:spLocks/>
            </p:cNvSpPr>
            <p:nvPr/>
          </p:nvSpPr>
          <p:spPr bwMode="auto">
            <a:xfrm>
              <a:off x="7040563" y="714375"/>
              <a:ext cx="442913" cy="182563"/>
            </a:xfrm>
            <a:custGeom>
              <a:avLst/>
              <a:gdLst>
                <a:gd name="T0" fmla="*/ 0 w 279"/>
                <a:gd name="T1" fmla="*/ 252016348 h 115"/>
                <a:gd name="T2" fmla="*/ 0 w 279"/>
                <a:gd name="T3" fmla="*/ 241935698 h 115"/>
                <a:gd name="T4" fmla="*/ 0 w 279"/>
                <a:gd name="T5" fmla="*/ 221774398 h 115"/>
                <a:gd name="T6" fmla="*/ 0 w 279"/>
                <a:gd name="T7" fmla="*/ 181451748 h 115"/>
                <a:gd name="T8" fmla="*/ 0 w 279"/>
                <a:gd name="T9" fmla="*/ 151209799 h 115"/>
                <a:gd name="T10" fmla="*/ 15120954 w 279"/>
                <a:gd name="T11" fmla="*/ 100806524 h 115"/>
                <a:gd name="T12" fmla="*/ 30241908 w 279"/>
                <a:gd name="T13" fmla="*/ 70564574 h 115"/>
                <a:gd name="T14" fmla="*/ 60483817 w 279"/>
                <a:gd name="T15" fmla="*/ 40322612 h 115"/>
                <a:gd name="T16" fmla="*/ 90725713 w 279"/>
                <a:gd name="T17" fmla="*/ 20161306 h 115"/>
                <a:gd name="T18" fmla="*/ 120967633 w 279"/>
                <a:gd name="T19" fmla="*/ 10080653 h 115"/>
                <a:gd name="T20" fmla="*/ 196572373 w 279"/>
                <a:gd name="T21" fmla="*/ 10080653 h 115"/>
                <a:gd name="T22" fmla="*/ 259577166 w 279"/>
                <a:gd name="T23" fmla="*/ 0 h 115"/>
                <a:gd name="T24" fmla="*/ 335181906 w 279"/>
                <a:gd name="T25" fmla="*/ 0 h 115"/>
                <a:gd name="T26" fmla="*/ 380544750 w 279"/>
                <a:gd name="T27" fmla="*/ 0 h 115"/>
                <a:gd name="T28" fmla="*/ 458668953 w 279"/>
                <a:gd name="T29" fmla="*/ 0 h 115"/>
                <a:gd name="T30" fmla="*/ 488910849 w 279"/>
                <a:gd name="T31" fmla="*/ 0 h 115"/>
                <a:gd name="T32" fmla="*/ 504031797 w 279"/>
                <a:gd name="T33" fmla="*/ 0 h 115"/>
                <a:gd name="T34" fmla="*/ 703125072 w 279"/>
                <a:gd name="T35" fmla="*/ 60483924 h 115"/>
                <a:gd name="T36" fmla="*/ 703125072 w 279"/>
                <a:gd name="T37" fmla="*/ 289819579 h 115"/>
                <a:gd name="T38" fmla="*/ 304940010 w 279"/>
                <a:gd name="T39" fmla="*/ 252016348 h 115"/>
                <a:gd name="T40" fmla="*/ 0 w 279"/>
                <a:gd name="T41" fmla="*/ 252016348 h 115"/>
                <a:gd name="T42" fmla="*/ 0 w 279"/>
                <a:gd name="T43" fmla="*/ 252016348 h 1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9"/>
                <a:gd name="T67" fmla="*/ 0 h 115"/>
                <a:gd name="T68" fmla="*/ 279 w 279"/>
                <a:gd name="T69" fmla="*/ 115 h 1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9" h="115">
                  <a:moveTo>
                    <a:pt x="0" y="100"/>
                  </a:moveTo>
                  <a:lnTo>
                    <a:pt x="0" y="96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0" y="60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4" y="16"/>
                  </a:lnTo>
                  <a:lnTo>
                    <a:pt x="36" y="8"/>
                  </a:lnTo>
                  <a:lnTo>
                    <a:pt x="48" y="4"/>
                  </a:lnTo>
                  <a:lnTo>
                    <a:pt x="78" y="4"/>
                  </a:lnTo>
                  <a:lnTo>
                    <a:pt x="103" y="0"/>
                  </a:lnTo>
                  <a:lnTo>
                    <a:pt x="133" y="0"/>
                  </a:lnTo>
                  <a:lnTo>
                    <a:pt x="151" y="0"/>
                  </a:lnTo>
                  <a:lnTo>
                    <a:pt x="182" y="0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79" y="24"/>
                  </a:lnTo>
                  <a:lnTo>
                    <a:pt x="279" y="115"/>
                  </a:lnTo>
                  <a:lnTo>
                    <a:pt x="121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28A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" name="Freeform 11"/>
            <p:cNvSpPr>
              <a:spLocks/>
            </p:cNvSpPr>
            <p:nvPr/>
          </p:nvSpPr>
          <p:spPr bwMode="auto">
            <a:xfrm>
              <a:off x="7107238" y="890588"/>
              <a:ext cx="481013" cy="493713"/>
            </a:xfrm>
            <a:custGeom>
              <a:avLst/>
              <a:gdLst>
                <a:gd name="T0" fmla="*/ 0 w 303"/>
                <a:gd name="T1" fmla="*/ 0 h 311"/>
                <a:gd name="T2" fmla="*/ 30241907 w 303"/>
                <a:gd name="T3" fmla="*/ 0 h 311"/>
                <a:gd name="T4" fmla="*/ 60483813 w 303"/>
                <a:gd name="T5" fmla="*/ 0 h 311"/>
                <a:gd name="T6" fmla="*/ 108367631 w 303"/>
                <a:gd name="T7" fmla="*/ 0 h 311"/>
                <a:gd name="T8" fmla="*/ 153730472 w 303"/>
                <a:gd name="T9" fmla="*/ 0 h 311"/>
                <a:gd name="T10" fmla="*/ 229335258 w 303"/>
                <a:gd name="T11" fmla="*/ 0 h 311"/>
                <a:gd name="T12" fmla="*/ 289819046 w 303"/>
                <a:gd name="T13" fmla="*/ 10080634 h 311"/>
                <a:gd name="T14" fmla="*/ 367943146 w 303"/>
                <a:gd name="T15" fmla="*/ 20161269 h 311"/>
                <a:gd name="T16" fmla="*/ 428427034 w 303"/>
                <a:gd name="T17" fmla="*/ 20161269 h 311"/>
                <a:gd name="T18" fmla="*/ 488910822 w 303"/>
                <a:gd name="T19" fmla="*/ 30241906 h 311"/>
                <a:gd name="T20" fmla="*/ 549394611 w 303"/>
                <a:gd name="T21" fmla="*/ 40322537 h 311"/>
                <a:gd name="T22" fmla="*/ 612399351 w 303"/>
                <a:gd name="T23" fmla="*/ 60483812 h 311"/>
                <a:gd name="T24" fmla="*/ 657762192 w 303"/>
                <a:gd name="T25" fmla="*/ 80645075 h 311"/>
                <a:gd name="T26" fmla="*/ 703125034 w 303"/>
                <a:gd name="T27" fmla="*/ 110886993 h 311"/>
                <a:gd name="T28" fmla="*/ 733366928 w 303"/>
                <a:gd name="T29" fmla="*/ 131048256 h 311"/>
                <a:gd name="T30" fmla="*/ 763608822 w 303"/>
                <a:gd name="T31" fmla="*/ 161290150 h 311"/>
                <a:gd name="T32" fmla="*/ 672883139 w 303"/>
                <a:gd name="T33" fmla="*/ 783770072 h 311"/>
                <a:gd name="T34" fmla="*/ 289819046 w 303"/>
                <a:gd name="T35" fmla="*/ 733366916 h 311"/>
                <a:gd name="T36" fmla="*/ 45362854 w 303"/>
                <a:gd name="T37" fmla="*/ 312499668 h 311"/>
                <a:gd name="T38" fmla="*/ 0 w 303"/>
                <a:gd name="T39" fmla="*/ 0 h 311"/>
                <a:gd name="T40" fmla="*/ 0 w 303"/>
                <a:gd name="T41" fmla="*/ 0 h 3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3"/>
                <a:gd name="T64" fmla="*/ 0 h 311"/>
                <a:gd name="T65" fmla="*/ 303 w 303"/>
                <a:gd name="T66" fmla="*/ 311 h 3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3" h="311">
                  <a:moveTo>
                    <a:pt x="0" y="0"/>
                  </a:moveTo>
                  <a:lnTo>
                    <a:pt x="12" y="0"/>
                  </a:lnTo>
                  <a:lnTo>
                    <a:pt x="24" y="0"/>
                  </a:lnTo>
                  <a:lnTo>
                    <a:pt x="43" y="0"/>
                  </a:lnTo>
                  <a:lnTo>
                    <a:pt x="61" y="0"/>
                  </a:lnTo>
                  <a:lnTo>
                    <a:pt x="91" y="0"/>
                  </a:lnTo>
                  <a:lnTo>
                    <a:pt x="115" y="4"/>
                  </a:lnTo>
                  <a:lnTo>
                    <a:pt x="146" y="8"/>
                  </a:lnTo>
                  <a:lnTo>
                    <a:pt x="170" y="8"/>
                  </a:lnTo>
                  <a:lnTo>
                    <a:pt x="194" y="12"/>
                  </a:lnTo>
                  <a:lnTo>
                    <a:pt x="218" y="16"/>
                  </a:lnTo>
                  <a:lnTo>
                    <a:pt x="243" y="24"/>
                  </a:lnTo>
                  <a:lnTo>
                    <a:pt x="261" y="32"/>
                  </a:lnTo>
                  <a:lnTo>
                    <a:pt x="279" y="44"/>
                  </a:lnTo>
                  <a:lnTo>
                    <a:pt x="291" y="52"/>
                  </a:lnTo>
                  <a:lnTo>
                    <a:pt x="303" y="64"/>
                  </a:lnTo>
                  <a:lnTo>
                    <a:pt x="267" y="311"/>
                  </a:lnTo>
                  <a:lnTo>
                    <a:pt x="115" y="291"/>
                  </a:lnTo>
                  <a:lnTo>
                    <a:pt x="18" y="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8A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" name="Freeform 12"/>
            <p:cNvSpPr>
              <a:spLocks/>
            </p:cNvSpPr>
            <p:nvPr/>
          </p:nvSpPr>
          <p:spPr bwMode="auto">
            <a:xfrm>
              <a:off x="6877050" y="915988"/>
              <a:ext cx="519113" cy="442913"/>
            </a:xfrm>
            <a:custGeom>
              <a:avLst/>
              <a:gdLst>
                <a:gd name="T0" fmla="*/ 136088567 w 327"/>
                <a:gd name="T1" fmla="*/ 80645081 h 279"/>
                <a:gd name="T2" fmla="*/ 136088567 w 327"/>
                <a:gd name="T3" fmla="*/ 80645081 h 279"/>
                <a:gd name="T4" fmla="*/ 166330460 w 327"/>
                <a:gd name="T5" fmla="*/ 70564449 h 279"/>
                <a:gd name="T6" fmla="*/ 181451407 w 327"/>
                <a:gd name="T7" fmla="*/ 60483817 h 279"/>
                <a:gd name="T8" fmla="*/ 226814296 w 327"/>
                <a:gd name="T9" fmla="*/ 50403172 h 279"/>
                <a:gd name="T10" fmla="*/ 259577140 w 327"/>
                <a:gd name="T11" fmla="*/ 40322540 h 279"/>
                <a:gd name="T12" fmla="*/ 320060926 w 327"/>
                <a:gd name="T13" fmla="*/ 20161270 h 279"/>
                <a:gd name="T14" fmla="*/ 365423765 w 327"/>
                <a:gd name="T15" fmla="*/ 10080635 h 279"/>
                <a:gd name="T16" fmla="*/ 425907650 w 327"/>
                <a:gd name="T17" fmla="*/ 0 h 279"/>
                <a:gd name="T18" fmla="*/ 488910799 w 327"/>
                <a:gd name="T19" fmla="*/ 0 h 279"/>
                <a:gd name="T20" fmla="*/ 534273639 w 327"/>
                <a:gd name="T21" fmla="*/ 0 h 279"/>
                <a:gd name="T22" fmla="*/ 579636478 w 327"/>
                <a:gd name="T23" fmla="*/ 10080635 h 279"/>
                <a:gd name="T24" fmla="*/ 640120264 w 327"/>
                <a:gd name="T25" fmla="*/ 30241908 h 279"/>
                <a:gd name="T26" fmla="*/ 685483103 w 327"/>
                <a:gd name="T27" fmla="*/ 50403172 h 279"/>
                <a:gd name="T28" fmla="*/ 733366894 w 327"/>
                <a:gd name="T29" fmla="*/ 90725713 h 279"/>
                <a:gd name="T30" fmla="*/ 733366894 w 327"/>
                <a:gd name="T31" fmla="*/ 120967633 h 279"/>
                <a:gd name="T32" fmla="*/ 748487840 w 327"/>
                <a:gd name="T33" fmla="*/ 151209529 h 279"/>
                <a:gd name="T34" fmla="*/ 763608786 w 327"/>
                <a:gd name="T35" fmla="*/ 171370793 h 279"/>
                <a:gd name="T36" fmla="*/ 778729733 w 327"/>
                <a:gd name="T37" fmla="*/ 211693371 h 279"/>
                <a:gd name="T38" fmla="*/ 778729733 w 327"/>
                <a:gd name="T39" fmla="*/ 241935266 h 279"/>
                <a:gd name="T40" fmla="*/ 793850679 w 327"/>
                <a:gd name="T41" fmla="*/ 272177162 h 279"/>
                <a:gd name="T42" fmla="*/ 793850679 w 327"/>
                <a:gd name="T43" fmla="*/ 302419058 h 279"/>
                <a:gd name="T44" fmla="*/ 808971626 w 327"/>
                <a:gd name="T45" fmla="*/ 332660954 h 279"/>
                <a:gd name="T46" fmla="*/ 808971626 w 327"/>
                <a:gd name="T47" fmla="*/ 362902850 h 279"/>
                <a:gd name="T48" fmla="*/ 808971626 w 327"/>
                <a:gd name="T49" fmla="*/ 390625382 h 279"/>
                <a:gd name="T50" fmla="*/ 808971626 w 327"/>
                <a:gd name="T51" fmla="*/ 410786646 h 279"/>
                <a:gd name="T52" fmla="*/ 824092572 w 327"/>
                <a:gd name="T53" fmla="*/ 441028641 h 279"/>
                <a:gd name="T54" fmla="*/ 808971626 w 327"/>
                <a:gd name="T55" fmla="*/ 481351169 h 279"/>
                <a:gd name="T56" fmla="*/ 808971626 w 327"/>
                <a:gd name="T57" fmla="*/ 521673697 h 279"/>
                <a:gd name="T58" fmla="*/ 808971626 w 327"/>
                <a:gd name="T59" fmla="*/ 561996224 h 279"/>
                <a:gd name="T60" fmla="*/ 808971626 w 327"/>
                <a:gd name="T61" fmla="*/ 592238120 h 279"/>
                <a:gd name="T62" fmla="*/ 808971626 w 327"/>
                <a:gd name="T63" fmla="*/ 622480016 h 279"/>
                <a:gd name="T64" fmla="*/ 793850679 w 327"/>
                <a:gd name="T65" fmla="*/ 642641280 h 279"/>
                <a:gd name="T66" fmla="*/ 793850679 w 327"/>
                <a:gd name="T67" fmla="*/ 652721912 h 279"/>
                <a:gd name="T68" fmla="*/ 793850679 w 327"/>
                <a:gd name="T69" fmla="*/ 672883176 h 279"/>
                <a:gd name="T70" fmla="*/ 778729733 w 327"/>
                <a:gd name="T71" fmla="*/ 693044440 h 279"/>
                <a:gd name="T72" fmla="*/ 778729733 w 327"/>
                <a:gd name="T73" fmla="*/ 703125072 h 279"/>
                <a:gd name="T74" fmla="*/ 0 w 327"/>
                <a:gd name="T75" fmla="*/ 632560648 h 279"/>
                <a:gd name="T76" fmla="*/ 45362852 w 327"/>
                <a:gd name="T77" fmla="*/ 342741586 h 279"/>
                <a:gd name="T78" fmla="*/ 136088567 w 327"/>
                <a:gd name="T79" fmla="*/ 80645081 h 279"/>
                <a:gd name="T80" fmla="*/ 136088567 w 327"/>
                <a:gd name="T81" fmla="*/ 80645081 h 27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7"/>
                <a:gd name="T124" fmla="*/ 0 h 279"/>
                <a:gd name="T125" fmla="*/ 327 w 327"/>
                <a:gd name="T126" fmla="*/ 279 h 27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7" h="279">
                  <a:moveTo>
                    <a:pt x="54" y="32"/>
                  </a:moveTo>
                  <a:lnTo>
                    <a:pt x="54" y="32"/>
                  </a:lnTo>
                  <a:lnTo>
                    <a:pt x="66" y="28"/>
                  </a:lnTo>
                  <a:lnTo>
                    <a:pt x="72" y="24"/>
                  </a:lnTo>
                  <a:lnTo>
                    <a:pt x="90" y="20"/>
                  </a:lnTo>
                  <a:lnTo>
                    <a:pt x="103" y="16"/>
                  </a:lnTo>
                  <a:lnTo>
                    <a:pt x="127" y="8"/>
                  </a:lnTo>
                  <a:lnTo>
                    <a:pt x="145" y="4"/>
                  </a:lnTo>
                  <a:lnTo>
                    <a:pt x="169" y="0"/>
                  </a:lnTo>
                  <a:lnTo>
                    <a:pt x="194" y="0"/>
                  </a:lnTo>
                  <a:lnTo>
                    <a:pt x="212" y="0"/>
                  </a:lnTo>
                  <a:lnTo>
                    <a:pt x="230" y="4"/>
                  </a:lnTo>
                  <a:lnTo>
                    <a:pt x="254" y="12"/>
                  </a:lnTo>
                  <a:lnTo>
                    <a:pt x="272" y="20"/>
                  </a:lnTo>
                  <a:lnTo>
                    <a:pt x="291" y="36"/>
                  </a:lnTo>
                  <a:lnTo>
                    <a:pt x="291" y="48"/>
                  </a:lnTo>
                  <a:lnTo>
                    <a:pt x="297" y="60"/>
                  </a:lnTo>
                  <a:lnTo>
                    <a:pt x="303" y="68"/>
                  </a:lnTo>
                  <a:lnTo>
                    <a:pt x="309" y="84"/>
                  </a:lnTo>
                  <a:lnTo>
                    <a:pt x="309" y="96"/>
                  </a:lnTo>
                  <a:lnTo>
                    <a:pt x="315" y="108"/>
                  </a:lnTo>
                  <a:lnTo>
                    <a:pt x="315" y="120"/>
                  </a:lnTo>
                  <a:lnTo>
                    <a:pt x="321" y="132"/>
                  </a:lnTo>
                  <a:lnTo>
                    <a:pt x="321" y="144"/>
                  </a:lnTo>
                  <a:lnTo>
                    <a:pt x="321" y="155"/>
                  </a:lnTo>
                  <a:lnTo>
                    <a:pt x="321" y="163"/>
                  </a:lnTo>
                  <a:lnTo>
                    <a:pt x="327" y="175"/>
                  </a:lnTo>
                  <a:lnTo>
                    <a:pt x="321" y="191"/>
                  </a:lnTo>
                  <a:lnTo>
                    <a:pt x="321" y="207"/>
                  </a:lnTo>
                  <a:lnTo>
                    <a:pt x="321" y="223"/>
                  </a:lnTo>
                  <a:lnTo>
                    <a:pt x="321" y="235"/>
                  </a:lnTo>
                  <a:lnTo>
                    <a:pt x="321" y="247"/>
                  </a:lnTo>
                  <a:lnTo>
                    <a:pt x="315" y="255"/>
                  </a:lnTo>
                  <a:lnTo>
                    <a:pt x="315" y="259"/>
                  </a:lnTo>
                  <a:lnTo>
                    <a:pt x="315" y="267"/>
                  </a:lnTo>
                  <a:lnTo>
                    <a:pt x="309" y="275"/>
                  </a:lnTo>
                  <a:lnTo>
                    <a:pt x="309" y="279"/>
                  </a:lnTo>
                  <a:lnTo>
                    <a:pt x="0" y="251"/>
                  </a:lnTo>
                  <a:lnTo>
                    <a:pt x="18" y="136"/>
                  </a:lnTo>
                  <a:lnTo>
                    <a:pt x="54" y="32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2" name="Freeform 13"/>
            <p:cNvSpPr>
              <a:spLocks/>
            </p:cNvSpPr>
            <p:nvPr/>
          </p:nvSpPr>
          <p:spPr bwMode="auto">
            <a:xfrm>
              <a:off x="6569075" y="1333500"/>
              <a:ext cx="1144588" cy="284163"/>
            </a:xfrm>
            <a:custGeom>
              <a:avLst/>
              <a:gdLst>
                <a:gd name="T0" fmla="*/ 0 w 721"/>
                <a:gd name="T1" fmla="*/ 279738634 h 179"/>
                <a:gd name="T2" fmla="*/ 30241890 w 721"/>
                <a:gd name="T3" fmla="*/ 40322570 h 179"/>
                <a:gd name="T4" fmla="*/ 30241890 w 721"/>
                <a:gd name="T5" fmla="*/ 40322570 h 179"/>
                <a:gd name="T6" fmla="*/ 60483781 w 721"/>
                <a:gd name="T7" fmla="*/ 30241930 h 179"/>
                <a:gd name="T8" fmla="*/ 105846623 w 721"/>
                <a:gd name="T9" fmla="*/ 30241930 h 179"/>
                <a:gd name="T10" fmla="*/ 166330378 w 721"/>
                <a:gd name="T11" fmla="*/ 20161285 h 179"/>
                <a:gd name="T12" fmla="*/ 196572256 w 721"/>
                <a:gd name="T13" fmla="*/ 20161285 h 179"/>
                <a:gd name="T14" fmla="*/ 226814184 w 721"/>
                <a:gd name="T15" fmla="*/ 10080642 h 179"/>
                <a:gd name="T16" fmla="*/ 274697951 w 721"/>
                <a:gd name="T17" fmla="*/ 10080642 h 179"/>
                <a:gd name="T18" fmla="*/ 320060768 w 721"/>
                <a:gd name="T19" fmla="*/ 10080642 h 179"/>
                <a:gd name="T20" fmla="*/ 365423585 w 721"/>
                <a:gd name="T21" fmla="*/ 10080642 h 179"/>
                <a:gd name="T22" fmla="*/ 395665463 w 721"/>
                <a:gd name="T23" fmla="*/ 0 h 179"/>
                <a:gd name="T24" fmla="*/ 456149318 w 721"/>
                <a:gd name="T25" fmla="*/ 0 h 179"/>
                <a:gd name="T26" fmla="*/ 504031498 w 721"/>
                <a:gd name="T27" fmla="*/ 0 h 179"/>
                <a:gd name="T28" fmla="*/ 549394315 w 721"/>
                <a:gd name="T29" fmla="*/ 0 h 179"/>
                <a:gd name="T30" fmla="*/ 609878071 w 721"/>
                <a:gd name="T31" fmla="*/ 0 h 179"/>
                <a:gd name="T32" fmla="*/ 670361827 w 721"/>
                <a:gd name="T33" fmla="*/ 0 h 179"/>
                <a:gd name="T34" fmla="*/ 733366533 w 721"/>
                <a:gd name="T35" fmla="*/ 0 h 179"/>
                <a:gd name="T36" fmla="*/ 793850289 w 721"/>
                <a:gd name="T37" fmla="*/ 0 h 179"/>
                <a:gd name="T38" fmla="*/ 854334243 w 721"/>
                <a:gd name="T39" fmla="*/ 0 h 179"/>
                <a:gd name="T40" fmla="*/ 914817999 w 721"/>
                <a:gd name="T41" fmla="*/ 0 h 179"/>
                <a:gd name="T42" fmla="*/ 977821118 w 721"/>
                <a:gd name="T43" fmla="*/ 10080642 h 179"/>
                <a:gd name="T44" fmla="*/ 1038304874 w 721"/>
                <a:gd name="T45" fmla="*/ 10080642 h 179"/>
                <a:gd name="T46" fmla="*/ 1113909569 w 721"/>
                <a:gd name="T47" fmla="*/ 20161285 h 179"/>
                <a:gd name="T48" fmla="*/ 1174393325 w 721"/>
                <a:gd name="T49" fmla="*/ 20161285 h 179"/>
                <a:gd name="T50" fmla="*/ 1237398031 w 721"/>
                <a:gd name="T51" fmla="*/ 40322570 h 179"/>
                <a:gd name="T52" fmla="*/ 1297881787 w 721"/>
                <a:gd name="T53" fmla="*/ 40322570 h 179"/>
                <a:gd name="T54" fmla="*/ 1358365543 w 721"/>
                <a:gd name="T55" fmla="*/ 60483861 h 179"/>
                <a:gd name="T56" fmla="*/ 1433970238 w 721"/>
                <a:gd name="T57" fmla="*/ 70564500 h 179"/>
                <a:gd name="T58" fmla="*/ 1496973356 w 721"/>
                <a:gd name="T59" fmla="*/ 80645139 h 179"/>
                <a:gd name="T60" fmla="*/ 1817034422 w 721"/>
                <a:gd name="T61" fmla="*/ 209174158 h 179"/>
                <a:gd name="T62" fmla="*/ 1771671605 w 721"/>
                <a:gd name="T63" fmla="*/ 451109601 h 179"/>
                <a:gd name="T64" fmla="*/ 1418849299 w 721"/>
                <a:gd name="T65" fmla="*/ 410786944 h 179"/>
                <a:gd name="T66" fmla="*/ 504031498 w 721"/>
                <a:gd name="T67" fmla="*/ 320061191 h 179"/>
                <a:gd name="T68" fmla="*/ 0 w 721"/>
                <a:gd name="T69" fmla="*/ 279738634 h 179"/>
                <a:gd name="T70" fmla="*/ 0 w 721"/>
                <a:gd name="T71" fmla="*/ 279738634 h 1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21"/>
                <a:gd name="T109" fmla="*/ 0 h 179"/>
                <a:gd name="T110" fmla="*/ 721 w 721"/>
                <a:gd name="T111" fmla="*/ 179 h 17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21" h="179">
                  <a:moveTo>
                    <a:pt x="0" y="111"/>
                  </a:moveTo>
                  <a:lnTo>
                    <a:pt x="12" y="16"/>
                  </a:lnTo>
                  <a:lnTo>
                    <a:pt x="24" y="12"/>
                  </a:lnTo>
                  <a:lnTo>
                    <a:pt x="42" y="12"/>
                  </a:lnTo>
                  <a:lnTo>
                    <a:pt x="66" y="8"/>
                  </a:lnTo>
                  <a:lnTo>
                    <a:pt x="78" y="8"/>
                  </a:lnTo>
                  <a:lnTo>
                    <a:pt x="90" y="4"/>
                  </a:lnTo>
                  <a:lnTo>
                    <a:pt x="109" y="4"/>
                  </a:lnTo>
                  <a:lnTo>
                    <a:pt x="127" y="4"/>
                  </a:lnTo>
                  <a:lnTo>
                    <a:pt x="145" y="4"/>
                  </a:lnTo>
                  <a:lnTo>
                    <a:pt x="157" y="0"/>
                  </a:lnTo>
                  <a:lnTo>
                    <a:pt x="181" y="0"/>
                  </a:lnTo>
                  <a:lnTo>
                    <a:pt x="200" y="0"/>
                  </a:lnTo>
                  <a:lnTo>
                    <a:pt x="218" y="0"/>
                  </a:lnTo>
                  <a:lnTo>
                    <a:pt x="242" y="0"/>
                  </a:lnTo>
                  <a:lnTo>
                    <a:pt x="266" y="0"/>
                  </a:lnTo>
                  <a:lnTo>
                    <a:pt x="291" y="0"/>
                  </a:lnTo>
                  <a:lnTo>
                    <a:pt x="315" y="0"/>
                  </a:lnTo>
                  <a:lnTo>
                    <a:pt x="339" y="0"/>
                  </a:lnTo>
                  <a:lnTo>
                    <a:pt x="363" y="0"/>
                  </a:lnTo>
                  <a:lnTo>
                    <a:pt x="388" y="4"/>
                  </a:lnTo>
                  <a:lnTo>
                    <a:pt x="412" y="4"/>
                  </a:lnTo>
                  <a:lnTo>
                    <a:pt x="442" y="8"/>
                  </a:lnTo>
                  <a:lnTo>
                    <a:pt x="466" y="8"/>
                  </a:lnTo>
                  <a:lnTo>
                    <a:pt x="491" y="16"/>
                  </a:lnTo>
                  <a:lnTo>
                    <a:pt x="515" y="16"/>
                  </a:lnTo>
                  <a:lnTo>
                    <a:pt x="539" y="24"/>
                  </a:lnTo>
                  <a:lnTo>
                    <a:pt x="569" y="28"/>
                  </a:lnTo>
                  <a:lnTo>
                    <a:pt x="594" y="32"/>
                  </a:lnTo>
                  <a:lnTo>
                    <a:pt x="721" y="83"/>
                  </a:lnTo>
                  <a:lnTo>
                    <a:pt x="703" y="179"/>
                  </a:lnTo>
                  <a:lnTo>
                    <a:pt x="563" y="163"/>
                  </a:lnTo>
                  <a:lnTo>
                    <a:pt x="200" y="127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28A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3" name="Freeform 14"/>
            <p:cNvSpPr>
              <a:spLocks/>
            </p:cNvSpPr>
            <p:nvPr/>
          </p:nvSpPr>
          <p:spPr bwMode="auto">
            <a:xfrm>
              <a:off x="6886575" y="1617663"/>
              <a:ext cx="576263" cy="2127250"/>
            </a:xfrm>
            <a:custGeom>
              <a:avLst/>
              <a:gdLst>
                <a:gd name="T0" fmla="*/ 549394553 w 363"/>
                <a:gd name="T1" fmla="*/ 0 h 1340"/>
                <a:gd name="T2" fmla="*/ 914818395 w 363"/>
                <a:gd name="T3" fmla="*/ 20161249 h 1340"/>
                <a:gd name="T4" fmla="*/ 504031716 w 363"/>
                <a:gd name="T5" fmla="*/ 2147483647 h 1340"/>
                <a:gd name="T6" fmla="*/ 0 w 363"/>
                <a:gd name="T7" fmla="*/ 2147483647 h 1340"/>
                <a:gd name="T8" fmla="*/ 549394553 w 363"/>
                <a:gd name="T9" fmla="*/ 178931872 h 1340"/>
                <a:gd name="T10" fmla="*/ 549394553 w 363"/>
                <a:gd name="T11" fmla="*/ 0 h 1340"/>
                <a:gd name="T12" fmla="*/ 549394553 w 363"/>
                <a:gd name="T13" fmla="*/ 0 h 13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3"/>
                <a:gd name="T22" fmla="*/ 0 h 1340"/>
                <a:gd name="T23" fmla="*/ 363 w 363"/>
                <a:gd name="T24" fmla="*/ 1340 h 13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3" h="1340">
                  <a:moveTo>
                    <a:pt x="218" y="0"/>
                  </a:moveTo>
                  <a:lnTo>
                    <a:pt x="363" y="8"/>
                  </a:lnTo>
                  <a:lnTo>
                    <a:pt x="200" y="1328"/>
                  </a:lnTo>
                  <a:lnTo>
                    <a:pt x="0" y="1340"/>
                  </a:lnTo>
                  <a:lnTo>
                    <a:pt x="218" y="7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4" name="Freeform 15"/>
            <p:cNvSpPr>
              <a:spLocks/>
            </p:cNvSpPr>
            <p:nvPr/>
          </p:nvSpPr>
          <p:spPr bwMode="auto">
            <a:xfrm>
              <a:off x="4518025" y="3019425"/>
              <a:ext cx="1712913" cy="3571875"/>
            </a:xfrm>
            <a:custGeom>
              <a:avLst/>
              <a:gdLst>
                <a:gd name="T0" fmla="*/ 2147483647 w 1079"/>
                <a:gd name="T1" fmla="*/ 0 h 2250"/>
                <a:gd name="T2" fmla="*/ 2147483647 w 1079"/>
                <a:gd name="T3" fmla="*/ 1081146165 h 2250"/>
                <a:gd name="T4" fmla="*/ 413305658 w 1079"/>
                <a:gd name="T5" fmla="*/ 2147483647 h 2250"/>
                <a:gd name="T6" fmla="*/ 0 w 1079"/>
                <a:gd name="T7" fmla="*/ 2147483647 h 2250"/>
                <a:gd name="T8" fmla="*/ 2147483647 w 1079"/>
                <a:gd name="T9" fmla="*/ 0 h 2250"/>
                <a:gd name="T10" fmla="*/ 2147483647 w 1079"/>
                <a:gd name="T11" fmla="*/ 0 h 2250"/>
                <a:gd name="T12" fmla="*/ 2147483647 w 1079"/>
                <a:gd name="T13" fmla="*/ 0 h 2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9"/>
                <a:gd name="T22" fmla="*/ 0 h 2250"/>
                <a:gd name="T23" fmla="*/ 1079 w 1079"/>
                <a:gd name="T24" fmla="*/ 2250 h 2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9" h="2250">
                  <a:moveTo>
                    <a:pt x="1079" y="0"/>
                  </a:moveTo>
                  <a:lnTo>
                    <a:pt x="1025" y="429"/>
                  </a:lnTo>
                  <a:lnTo>
                    <a:pt x="164" y="2218"/>
                  </a:lnTo>
                  <a:lnTo>
                    <a:pt x="0" y="2250"/>
                  </a:lnTo>
                  <a:lnTo>
                    <a:pt x="1013" y="0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5" name="Freeform 16"/>
            <p:cNvSpPr>
              <a:spLocks/>
            </p:cNvSpPr>
            <p:nvPr/>
          </p:nvSpPr>
          <p:spPr bwMode="auto">
            <a:xfrm>
              <a:off x="7185025" y="3479800"/>
              <a:ext cx="1789113" cy="2695575"/>
            </a:xfrm>
            <a:custGeom>
              <a:avLst/>
              <a:gdLst>
                <a:gd name="T0" fmla="*/ 0 w 1127"/>
                <a:gd name="T1" fmla="*/ 380544377 h 1698"/>
                <a:gd name="T2" fmla="*/ 120967531 w 1127"/>
                <a:gd name="T3" fmla="*/ 0 h 1698"/>
                <a:gd name="T4" fmla="*/ 2147483647 w 1127"/>
                <a:gd name="T5" fmla="*/ 2147483647 h 1698"/>
                <a:gd name="T6" fmla="*/ 2147483647 w 1127"/>
                <a:gd name="T7" fmla="*/ 2147483647 h 1698"/>
                <a:gd name="T8" fmla="*/ 120967531 w 1127"/>
                <a:gd name="T9" fmla="*/ 559474725 h 1698"/>
                <a:gd name="T10" fmla="*/ 0 w 1127"/>
                <a:gd name="T11" fmla="*/ 380544377 h 1698"/>
                <a:gd name="T12" fmla="*/ 0 w 1127"/>
                <a:gd name="T13" fmla="*/ 380544377 h 16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7"/>
                <a:gd name="T22" fmla="*/ 0 h 1698"/>
                <a:gd name="T23" fmla="*/ 1127 w 1127"/>
                <a:gd name="T24" fmla="*/ 1698 h 16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7" h="1698">
                  <a:moveTo>
                    <a:pt x="0" y="151"/>
                  </a:moveTo>
                  <a:lnTo>
                    <a:pt x="48" y="0"/>
                  </a:lnTo>
                  <a:lnTo>
                    <a:pt x="1127" y="1650"/>
                  </a:lnTo>
                  <a:lnTo>
                    <a:pt x="1024" y="1698"/>
                  </a:lnTo>
                  <a:lnTo>
                    <a:pt x="48" y="222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6" name="Freeform 17"/>
            <p:cNvSpPr>
              <a:spLocks/>
            </p:cNvSpPr>
            <p:nvPr/>
          </p:nvSpPr>
          <p:spPr bwMode="auto">
            <a:xfrm>
              <a:off x="6962775" y="3776663"/>
              <a:ext cx="1847850" cy="2373313"/>
            </a:xfrm>
            <a:custGeom>
              <a:avLst/>
              <a:gdLst>
                <a:gd name="T0" fmla="*/ 0 w 1164"/>
                <a:gd name="T1" fmla="*/ 50403132 h 1495"/>
                <a:gd name="T2" fmla="*/ 428426581 w 1164"/>
                <a:gd name="T3" fmla="*/ 0 h 1495"/>
                <a:gd name="T4" fmla="*/ 2147483647 w 1164"/>
                <a:gd name="T5" fmla="*/ 2147483647 h 1495"/>
                <a:gd name="T6" fmla="*/ 2147483647 w 1164"/>
                <a:gd name="T7" fmla="*/ 2147483647 h 1495"/>
                <a:gd name="T8" fmla="*/ 199091516 w 1164"/>
                <a:gd name="T9" fmla="*/ 350302571 h 1495"/>
                <a:gd name="T10" fmla="*/ 0 w 1164"/>
                <a:gd name="T11" fmla="*/ 50403132 h 1495"/>
                <a:gd name="T12" fmla="*/ 0 w 1164"/>
                <a:gd name="T13" fmla="*/ 50403132 h 1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64"/>
                <a:gd name="T22" fmla="*/ 0 h 1495"/>
                <a:gd name="T23" fmla="*/ 1164 w 1164"/>
                <a:gd name="T24" fmla="*/ 1495 h 14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64" h="1495">
                  <a:moveTo>
                    <a:pt x="0" y="20"/>
                  </a:moveTo>
                  <a:lnTo>
                    <a:pt x="170" y="0"/>
                  </a:lnTo>
                  <a:lnTo>
                    <a:pt x="1164" y="1495"/>
                  </a:lnTo>
                  <a:lnTo>
                    <a:pt x="1019" y="1483"/>
                  </a:lnTo>
                  <a:lnTo>
                    <a:pt x="79" y="13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BF66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7" name="Freeform 18"/>
            <p:cNvSpPr>
              <a:spLocks/>
            </p:cNvSpPr>
            <p:nvPr/>
          </p:nvSpPr>
          <p:spPr bwMode="auto">
            <a:xfrm>
              <a:off x="4210050" y="2936875"/>
              <a:ext cx="1935163" cy="3686175"/>
            </a:xfrm>
            <a:custGeom>
              <a:avLst/>
              <a:gdLst>
                <a:gd name="T0" fmla="*/ 2147483647 w 1219"/>
                <a:gd name="T1" fmla="*/ 0 h 2322"/>
                <a:gd name="T2" fmla="*/ 2147483647 w 1219"/>
                <a:gd name="T3" fmla="*/ 131048119 h 2322"/>
                <a:gd name="T4" fmla="*/ 413305665 w 1219"/>
                <a:gd name="T5" fmla="*/ 2147483647 h 2322"/>
                <a:gd name="T6" fmla="*/ 0 w 1219"/>
                <a:gd name="T7" fmla="*/ 2147483647 h 2322"/>
                <a:gd name="T8" fmla="*/ 1786792115 w 1219"/>
                <a:gd name="T9" fmla="*/ 1723786944 h 2322"/>
                <a:gd name="T10" fmla="*/ 2147483647 w 1219"/>
                <a:gd name="T11" fmla="*/ 0 h 2322"/>
                <a:gd name="T12" fmla="*/ 2147483647 w 1219"/>
                <a:gd name="T13" fmla="*/ 0 h 23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19"/>
                <a:gd name="T22" fmla="*/ 0 h 2322"/>
                <a:gd name="T23" fmla="*/ 1219 w 1219"/>
                <a:gd name="T24" fmla="*/ 2322 h 23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19" h="2322">
                  <a:moveTo>
                    <a:pt x="1007" y="0"/>
                  </a:moveTo>
                  <a:lnTo>
                    <a:pt x="1219" y="52"/>
                  </a:lnTo>
                  <a:lnTo>
                    <a:pt x="164" y="2322"/>
                  </a:lnTo>
                  <a:lnTo>
                    <a:pt x="0" y="2270"/>
                  </a:lnTo>
                  <a:lnTo>
                    <a:pt x="709" y="684"/>
                  </a:lnTo>
                  <a:lnTo>
                    <a:pt x="1007" y="0"/>
                  </a:lnTo>
                  <a:close/>
                </a:path>
              </a:pathLst>
            </a:custGeom>
            <a:solidFill>
              <a:srgbClr val="BF66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8" name="Freeform 19"/>
            <p:cNvSpPr>
              <a:spLocks/>
            </p:cNvSpPr>
            <p:nvPr/>
          </p:nvSpPr>
          <p:spPr bwMode="auto">
            <a:xfrm>
              <a:off x="1630363" y="2678113"/>
              <a:ext cx="1328738" cy="1804988"/>
            </a:xfrm>
            <a:custGeom>
              <a:avLst/>
              <a:gdLst>
                <a:gd name="T0" fmla="*/ 0 w 837"/>
                <a:gd name="T1" fmla="*/ 0 h 1137"/>
                <a:gd name="T2" fmla="*/ 304939825 w 837"/>
                <a:gd name="T3" fmla="*/ 100806259 h 1137"/>
                <a:gd name="T4" fmla="*/ 2109372547 w 837"/>
                <a:gd name="T5" fmla="*/ 2147483647 h 1137"/>
                <a:gd name="T6" fmla="*/ 1910279393 w 837"/>
                <a:gd name="T7" fmla="*/ 2147483647 h 1137"/>
                <a:gd name="T8" fmla="*/ 0 w 837"/>
                <a:gd name="T9" fmla="*/ 128528793 h 1137"/>
                <a:gd name="T10" fmla="*/ 0 w 837"/>
                <a:gd name="T11" fmla="*/ 0 h 1137"/>
                <a:gd name="T12" fmla="*/ 0 w 837"/>
                <a:gd name="T13" fmla="*/ 0 h 1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7"/>
                <a:gd name="T22" fmla="*/ 0 h 1137"/>
                <a:gd name="T23" fmla="*/ 837 w 837"/>
                <a:gd name="T24" fmla="*/ 1137 h 1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7" h="1137">
                  <a:moveTo>
                    <a:pt x="0" y="0"/>
                  </a:moveTo>
                  <a:lnTo>
                    <a:pt x="121" y="40"/>
                  </a:lnTo>
                  <a:lnTo>
                    <a:pt x="837" y="1105"/>
                  </a:lnTo>
                  <a:lnTo>
                    <a:pt x="758" y="1137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9" name="Freeform 20"/>
            <p:cNvSpPr>
              <a:spLocks/>
            </p:cNvSpPr>
            <p:nvPr/>
          </p:nvSpPr>
          <p:spPr bwMode="auto">
            <a:xfrm>
              <a:off x="-246063" y="2135188"/>
              <a:ext cx="1250950" cy="2632075"/>
            </a:xfrm>
            <a:custGeom>
              <a:avLst/>
              <a:gdLst>
                <a:gd name="T0" fmla="*/ 304938117 w 788"/>
                <a:gd name="T1" fmla="*/ 2147483647 h 1658"/>
                <a:gd name="T2" fmla="*/ 0 w 788"/>
                <a:gd name="T3" fmla="*/ 2147483647 h 1658"/>
                <a:gd name="T4" fmla="*/ 1862396479 w 788"/>
                <a:gd name="T5" fmla="*/ 10080625 h 1658"/>
                <a:gd name="T6" fmla="*/ 1985883303 w 788"/>
                <a:gd name="T7" fmla="*/ 0 h 1658"/>
                <a:gd name="T8" fmla="*/ 1862396479 w 788"/>
                <a:gd name="T9" fmla="*/ 781248406 h 1658"/>
                <a:gd name="T10" fmla="*/ 304938117 w 788"/>
                <a:gd name="T11" fmla="*/ 2147483647 h 1658"/>
                <a:gd name="T12" fmla="*/ 304938117 w 788"/>
                <a:gd name="T13" fmla="*/ 2147483647 h 16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8"/>
                <a:gd name="T22" fmla="*/ 0 h 1658"/>
                <a:gd name="T23" fmla="*/ 788 w 788"/>
                <a:gd name="T24" fmla="*/ 1658 h 16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8" h="1658">
                  <a:moveTo>
                    <a:pt x="121" y="1622"/>
                  </a:moveTo>
                  <a:lnTo>
                    <a:pt x="0" y="1658"/>
                  </a:lnTo>
                  <a:lnTo>
                    <a:pt x="739" y="4"/>
                  </a:lnTo>
                  <a:lnTo>
                    <a:pt x="788" y="0"/>
                  </a:lnTo>
                  <a:lnTo>
                    <a:pt x="739" y="310"/>
                  </a:lnTo>
                  <a:lnTo>
                    <a:pt x="121" y="1622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0" name="Freeform 21"/>
            <p:cNvSpPr>
              <a:spLocks/>
            </p:cNvSpPr>
            <p:nvPr/>
          </p:nvSpPr>
          <p:spPr bwMode="auto">
            <a:xfrm>
              <a:off x="-496888" y="2090738"/>
              <a:ext cx="1444625" cy="2701925"/>
            </a:xfrm>
            <a:custGeom>
              <a:avLst/>
              <a:gdLst>
                <a:gd name="T0" fmla="*/ 352821880 w 910"/>
                <a:gd name="T1" fmla="*/ 2147483647 h 1702"/>
                <a:gd name="T2" fmla="*/ 0 w 910"/>
                <a:gd name="T3" fmla="*/ 2147483647 h 1702"/>
                <a:gd name="T4" fmla="*/ 1910278719 w 910"/>
                <a:gd name="T5" fmla="*/ 0 h 1702"/>
                <a:gd name="T6" fmla="*/ 2147483647 w 910"/>
                <a:gd name="T7" fmla="*/ 70564380 h 1702"/>
                <a:gd name="T8" fmla="*/ 519152247 w 910"/>
                <a:gd name="T9" fmla="*/ 2147483647 h 1702"/>
                <a:gd name="T10" fmla="*/ 352821880 w 910"/>
                <a:gd name="T11" fmla="*/ 2147483647 h 1702"/>
                <a:gd name="T12" fmla="*/ 352821880 w 910"/>
                <a:gd name="T13" fmla="*/ 2147483647 h 17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0"/>
                <a:gd name="T22" fmla="*/ 0 h 1702"/>
                <a:gd name="T23" fmla="*/ 910 w 910"/>
                <a:gd name="T24" fmla="*/ 1702 h 17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0" h="1702">
                  <a:moveTo>
                    <a:pt x="140" y="1702"/>
                  </a:moveTo>
                  <a:lnTo>
                    <a:pt x="0" y="1666"/>
                  </a:lnTo>
                  <a:lnTo>
                    <a:pt x="758" y="0"/>
                  </a:lnTo>
                  <a:lnTo>
                    <a:pt x="910" y="28"/>
                  </a:lnTo>
                  <a:lnTo>
                    <a:pt x="206" y="1543"/>
                  </a:lnTo>
                  <a:lnTo>
                    <a:pt x="140" y="1702"/>
                  </a:lnTo>
                  <a:close/>
                </a:path>
              </a:pathLst>
            </a:custGeom>
            <a:solidFill>
              <a:srgbClr val="BF66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1" name="Freeform 22"/>
            <p:cNvSpPr>
              <a:spLocks/>
            </p:cNvSpPr>
            <p:nvPr/>
          </p:nvSpPr>
          <p:spPr bwMode="auto">
            <a:xfrm>
              <a:off x="1390650" y="2633663"/>
              <a:ext cx="1423988" cy="1855788"/>
            </a:xfrm>
            <a:custGeom>
              <a:avLst/>
              <a:gdLst>
                <a:gd name="T0" fmla="*/ 0 w 897"/>
                <a:gd name="T1" fmla="*/ 0 h 1169"/>
                <a:gd name="T2" fmla="*/ 320060762 w 897"/>
                <a:gd name="T3" fmla="*/ 40322506 h 1169"/>
                <a:gd name="T4" fmla="*/ 2147483647 w 897"/>
                <a:gd name="T5" fmla="*/ 2147483647 h 1169"/>
                <a:gd name="T6" fmla="*/ 1940521259 w 897"/>
                <a:gd name="T7" fmla="*/ 2147483647 h 1169"/>
                <a:gd name="T8" fmla="*/ 90725657 w 897"/>
                <a:gd name="T9" fmla="*/ 151209402 h 1169"/>
                <a:gd name="T10" fmla="*/ 0 w 897"/>
                <a:gd name="T11" fmla="*/ 0 h 1169"/>
                <a:gd name="T12" fmla="*/ 0 w 897"/>
                <a:gd name="T13" fmla="*/ 0 h 1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7"/>
                <a:gd name="T22" fmla="*/ 0 h 1169"/>
                <a:gd name="T23" fmla="*/ 897 w 897"/>
                <a:gd name="T24" fmla="*/ 1169 h 1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7" h="1169">
                  <a:moveTo>
                    <a:pt x="0" y="0"/>
                  </a:moveTo>
                  <a:lnTo>
                    <a:pt x="127" y="16"/>
                  </a:lnTo>
                  <a:lnTo>
                    <a:pt x="897" y="1169"/>
                  </a:lnTo>
                  <a:lnTo>
                    <a:pt x="770" y="1137"/>
                  </a:lnTo>
                  <a:lnTo>
                    <a:pt x="36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66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2" name="Freeform 23"/>
            <p:cNvSpPr>
              <a:spLocks/>
            </p:cNvSpPr>
            <p:nvPr/>
          </p:nvSpPr>
          <p:spPr bwMode="auto">
            <a:xfrm>
              <a:off x="282575" y="1131888"/>
              <a:ext cx="895350" cy="517525"/>
            </a:xfrm>
            <a:custGeom>
              <a:avLst/>
              <a:gdLst>
                <a:gd name="T0" fmla="*/ 0 w 564"/>
                <a:gd name="T1" fmla="*/ 821570828 h 326"/>
                <a:gd name="T2" fmla="*/ 78124041 w 564"/>
                <a:gd name="T3" fmla="*/ 0 h 326"/>
                <a:gd name="T4" fmla="*/ 1421367907 w 564"/>
                <a:gd name="T5" fmla="*/ 108365934 h 326"/>
                <a:gd name="T6" fmla="*/ 811490160 w 564"/>
                <a:gd name="T7" fmla="*/ 400705587 h 326"/>
                <a:gd name="T8" fmla="*/ 337700891 w 564"/>
                <a:gd name="T9" fmla="*/ 660280889 h 326"/>
                <a:gd name="T10" fmla="*/ 0 w 564"/>
                <a:gd name="T11" fmla="*/ 821570828 h 326"/>
                <a:gd name="T12" fmla="*/ 0 w 564"/>
                <a:gd name="T13" fmla="*/ 821570828 h 3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4"/>
                <a:gd name="T22" fmla="*/ 0 h 326"/>
                <a:gd name="T23" fmla="*/ 564 w 564"/>
                <a:gd name="T24" fmla="*/ 326 h 3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4" h="326">
                  <a:moveTo>
                    <a:pt x="0" y="326"/>
                  </a:moveTo>
                  <a:lnTo>
                    <a:pt x="31" y="0"/>
                  </a:lnTo>
                  <a:lnTo>
                    <a:pt x="564" y="43"/>
                  </a:lnTo>
                  <a:lnTo>
                    <a:pt x="322" y="159"/>
                  </a:lnTo>
                  <a:lnTo>
                    <a:pt x="134" y="262"/>
                  </a:lnTo>
                  <a:lnTo>
                    <a:pt x="0" y="326"/>
                  </a:lnTo>
                  <a:close/>
                </a:path>
              </a:pathLst>
            </a:custGeom>
            <a:solidFill>
              <a:srgbClr val="8080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3" name="Freeform 24"/>
            <p:cNvSpPr>
              <a:spLocks/>
            </p:cNvSpPr>
            <p:nvPr/>
          </p:nvSpPr>
          <p:spPr bwMode="auto">
            <a:xfrm>
              <a:off x="196850" y="1257300"/>
              <a:ext cx="2405063" cy="1181100"/>
            </a:xfrm>
            <a:custGeom>
              <a:avLst/>
              <a:gdLst>
                <a:gd name="T0" fmla="*/ 0 w 1515"/>
                <a:gd name="T1" fmla="*/ 1733867725 h 744"/>
                <a:gd name="T2" fmla="*/ 2147483647 w 1515"/>
                <a:gd name="T3" fmla="*/ 0 h 744"/>
                <a:gd name="T4" fmla="*/ 2147483647 w 1515"/>
                <a:gd name="T5" fmla="*/ 60483755 h 744"/>
                <a:gd name="T6" fmla="*/ 1282760575 w 1515"/>
                <a:gd name="T7" fmla="*/ 1514614600 h 744"/>
                <a:gd name="T8" fmla="*/ 1282760575 w 1515"/>
                <a:gd name="T9" fmla="*/ 1413808383 h 744"/>
                <a:gd name="T10" fmla="*/ 869454997 w 1515"/>
                <a:gd name="T11" fmla="*/ 1313002166 h 744"/>
                <a:gd name="T12" fmla="*/ 549394198 w 1515"/>
                <a:gd name="T13" fmla="*/ 1874996428 h 744"/>
                <a:gd name="T14" fmla="*/ 0 w 1515"/>
                <a:gd name="T15" fmla="*/ 1733867725 h 744"/>
                <a:gd name="T16" fmla="*/ 0 w 1515"/>
                <a:gd name="T17" fmla="*/ 1733867725 h 7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15"/>
                <a:gd name="T28" fmla="*/ 0 h 744"/>
                <a:gd name="T29" fmla="*/ 1515 w 1515"/>
                <a:gd name="T30" fmla="*/ 744 h 7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15" h="744">
                  <a:moveTo>
                    <a:pt x="0" y="688"/>
                  </a:moveTo>
                  <a:lnTo>
                    <a:pt x="1243" y="0"/>
                  </a:lnTo>
                  <a:lnTo>
                    <a:pt x="1515" y="24"/>
                  </a:lnTo>
                  <a:lnTo>
                    <a:pt x="509" y="601"/>
                  </a:lnTo>
                  <a:lnTo>
                    <a:pt x="509" y="561"/>
                  </a:lnTo>
                  <a:lnTo>
                    <a:pt x="345" y="521"/>
                  </a:lnTo>
                  <a:lnTo>
                    <a:pt x="218" y="744"/>
                  </a:lnTo>
                  <a:lnTo>
                    <a:pt x="0" y="688"/>
                  </a:lnTo>
                  <a:close/>
                </a:path>
              </a:pathLst>
            </a:custGeom>
            <a:solidFill>
              <a:srgbClr val="8080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4" name="Freeform 25"/>
            <p:cNvSpPr>
              <a:spLocks/>
            </p:cNvSpPr>
            <p:nvPr/>
          </p:nvSpPr>
          <p:spPr bwMode="auto">
            <a:xfrm>
              <a:off x="1457325" y="1352550"/>
              <a:ext cx="2676525" cy="1350963"/>
            </a:xfrm>
            <a:custGeom>
              <a:avLst/>
              <a:gdLst>
                <a:gd name="T0" fmla="*/ 0 w 1686"/>
                <a:gd name="T1" fmla="*/ 1963203470 h 851"/>
                <a:gd name="T2" fmla="*/ 2147483647 w 1686"/>
                <a:gd name="T3" fmla="*/ 0 h 851"/>
                <a:gd name="T4" fmla="*/ 2147483647 w 1686"/>
                <a:gd name="T5" fmla="*/ 100806283 h 851"/>
                <a:gd name="T6" fmla="*/ 778729048 w 1686"/>
                <a:gd name="T7" fmla="*/ 2144654735 h 851"/>
                <a:gd name="T8" fmla="*/ 138607809 w 1686"/>
                <a:gd name="T9" fmla="*/ 2013606599 h 851"/>
                <a:gd name="T10" fmla="*/ 0 w 1686"/>
                <a:gd name="T11" fmla="*/ 1963203470 h 851"/>
                <a:gd name="T12" fmla="*/ 0 w 1686"/>
                <a:gd name="T13" fmla="*/ 1963203470 h 8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6"/>
                <a:gd name="T22" fmla="*/ 0 h 851"/>
                <a:gd name="T23" fmla="*/ 1686 w 1686"/>
                <a:gd name="T24" fmla="*/ 851 h 8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6" h="851">
                  <a:moveTo>
                    <a:pt x="0" y="779"/>
                  </a:moveTo>
                  <a:lnTo>
                    <a:pt x="1328" y="0"/>
                  </a:lnTo>
                  <a:lnTo>
                    <a:pt x="1686" y="40"/>
                  </a:lnTo>
                  <a:lnTo>
                    <a:pt x="309" y="851"/>
                  </a:lnTo>
                  <a:lnTo>
                    <a:pt x="55" y="799"/>
                  </a:lnTo>
                  <a:lnTo>
                    <a:pt x="0" y="779"/>
                  </a:lnTo>
                  <a:close/>
                </a:path>
              </a:pathLst>
            </a:custGeom>
            <a:solidFill>
              <a:srgbClr val="8080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5" name="Freeform 26"/>
            <p:cNvSpPr>
              <a:spLocks/>
            </p:cNvSpPr>
            <p:nvPr/>
          </p:nvSpPr>
          <p:spPr bwMode="auto">
            <a:xfrm>
              <a:off x="2824163" y="1471613"/>
              <a:ext cx="2819400" cy="1503363"/>
            </a:xfrm>
            <a:custGeom>
              <a:avLst/>
              <a:gdLst>
                <a:gd name="T0" fmla="*/ 0 w 1776"/>
                <a:gd name="T1" fmla="*/ 2147483647 h 947"/>
                <a:gd name="T2" fmla="*/ 2147483647 w 1776"/>
                <a:gd name="T3" fmla="*/ 0 h 947"/>
                <a:gd name="T4" fmla="*/ 2147483647 w 1776"/>
                <a:gd name="T5" fmla="*/ 50403141 h 947"/>
                <a:gd name="T6" fmla="*/ 871974220 w 1776"/>
                <a:gd name="T7" fmla="*/ 2147483647 h 947"/>
                <a:gd name="T8" fmla="*/ 229335049 w 1776"/>
                <a:gd name="T9" fmla="*/ 2147483647 h 947"/>
                <a:gd name="T10" fmla="*/ 0 w 1776"/>
                <a:gd name="T11" fmla="*/ 2147483647 h 947"/>
                <a:gd name="T12" fmla="*/ 0 w 1776"/>
                <a:gd name="T13" fmla="*/ 2147483647 h 9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6"/>
                <a:gd name="T22" fmla="*/ 0 h 947"/>
                <a:gd name="T23" fmla="*/ 1776 w 1776"/>
                <a:gd name="T24" fmla="*/ 947 h 9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6" h="947">
                  <a:moveTo>
                    <a:pt x="0" y="883"/>
                  </a:moveTo>
                  <a:lnTo>
                    <a:pt x="1425" y="0"/>
                  </a:lnTo>
                  <a:lnTo>
                    <a:pt x="1776" y="20"/>
                  </a:lnTo>
                  <a:lnTo>
                    <a:pt x="346" y="947"/>
                  </a:lnTo>
                  <a:lnTo>
                    <a:pt x="91" y="899"/>
                  </a:lnTo>
                  <a:lnTo>
                    <a:pt x="0" y="883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6" name="Freeform 27"/>
            <p:cNvSpPr>
              <a:spLocks/>
            </p:cNvSpPr>
            <p:nvPr/>
          </p:nvSpPr>
          <p:spPr bwMode="auto">
            <a:xfrm>
              <a:off x="4267200" y="1573213"/>
              <a:ext cx="3041650" cy="1722438"/>
            </a:xfrm>
            <a:custGeom>
              <a:avLst/>
              <a:gdLst>
                <a:gd name="T0" fmla="*/ 0 w 1916"/>
                <a:gd name="T1" fmla="*/ 2147483647 h 1085"/>
                <a:gd name="T2" fmla="*/ 2147483647 w 1916"/>
                <a:gd name="T3" fmla="*/ 0 h 1085"/>
                <a:gd name="T4" fmla="*/ 2147483647 w 1916"/>
                <a:gd name="T5" fmla="*/ 70564389 h 1085"/>
                <a:gd name="T6" fmla="*/ 962699839 w 1916"/>
                <a:gd name="T7" fmla="*/ 2147483647 h 1085"/>
                <a:gd name="T8" fmla="*/ 259576921 w 1916"/>
                <a:gd name="T9" fmla="*/ 2147483647 h 1085"/>
                <a:gd name="T10" fmla="*/ 0 w 1916"/>
                <a:gd name="T11" fmla="*/ 2147483647 h 1085"/>
                <a:gd name="T12" fmla="*/ 0 w 1916"/>
                <a:gd name="T13" fmla="*/ 2147483647 h 10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16"/>
                <a:gd name="T22" fmla="*/ 0 h 1085"/>
                <a:gd name="T23" fmla="*/ 1916 w 1916"/>
                <a:gd name="T24" fmla="*/ 1085 h 10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16" h="1085">
                  <a:moveTo>
                    <a:pt x="0" y="990"/>
                  </a:moveTo>
                  <a:lnTo>
                    <a:pt x="1468" y="0"/>
                  </a:lnTo>
                  <a:lnTo>
                    <a:pt x="1916" y="28"/>
                  </a:lnTo>
                  <a:lnTo>
                    <a:pt x="382" y="1085"/>
                  </a:lnTo>
                  <a:lnTo>
                    <a:pt x="103" y="1034"/>
                  </a:lnTo>
                  <a:lnTo>
                    <a:pt x="0" y="990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7" name="Freeform 28"/>
            <p:cNvSpPr>
              <a:spLocks/>
            </p:cNvSpPr>
            <p:nvPr/>
          </p:nvSpPr>
          <p:spPr bwMode="auto">
            <a:xfrm>
              <a:off x="6183313" y="2835275"/>
              <a:ext cx="836613" cy="852488"/>
            </a:xfrm>
            <a:custGeom>
              <a:avLst/>
              <a:gdLst>
                <a:gd name="T0" fmla="*/ 30241891 w 527"/>
                <a:gd name="T1" fmla="*/ 831651871 h 537"/>
                <a:gd name="T2" fmla="*/ 1328123713 w 527"/>
                <a:gd name="T3" fmla="*/ 0 h 537"/>
                <a:gd name="T4" fmla="*/ 1176914318 w 527"/>
                <a:gd name="T5" fmla="*/ 1353325275 h 537"/>
                <a:gd name="T6" fmla="*/ 30241891 w 527"/>
                <a:gd name="T7" fmla="*/ 1181954628 h 537"/>
                <a:gd name="T8" fmla="*/ 0 w 527"/>
                <a:gd name="T9" fmla="*/ 942538959 h 537"/>
                <a:gd name="T10" fmla="*/ 30241891 w 527"/>
                <a:gd name="T11" fmla="*/ 831651871 h 537"/>
                <a:gd name="T12" fmla="*/ 30241891 w 527"/>
                <a:gd name="T13" fmla="*/ 831651871 h 5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7"/>
                <a:gd name="T22" fmla="*/ 0 h 537"/>
                <a:gd name="T23" fmla="*/ 527 w 527"/>
                <a:gd name="T24" fmla="*/ 537 h 5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7" h="537">
                  <a:moveTo>
                    <a:pt x="12" y="330"/>
                  </a:moveTo>
                  <a:lnTo>
                    <a:pt x="527" y="0"/>
                  </a:lnTo>
                  <a:lnTo>
                    <a:pt x="467" y="537"/>
                  </a:lnTo>
                  <a:lnTo>
                    <a:pt x="12" y="469"/>
                  </a:lnTo>
                  <a:lnTo>
                    <a:pt x="0" y="374"/>
                  </a:lnTo>
                  <a:lnTo>
                    <a:pt x="12" y="330"/>
                  </a:lnTo>
                  <a:close/>
                </a:path>
              </a:pathLst>
            </a:custGeom>
            <a:solidFill>
              <a:srgbClr val="4D4D3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8" name="Freeform 29"/>
            <p:cNvSpPr>
              <a:spLocks/>
            </p:cNvSpPr>
            <p:nvPr/>
          </p:nvSpPr>
          <p:spPr bwMode="auto">
            <a:xfrm>
              <a:off x="4903788" y="1687513"/>
              <a:ext cx="2319338" cy="1779588"/>
            </a:xfrm>
            <a:custGeom>
              <a:avLst/>
              <a:gdLst>
                <a:gd name="T0" fmla="*/ 0 w 1461"/>
                <a:gd name="T1" fmla="*/ 2147483647 h 1121"/>
                <a:gd name="T2" fmla="*/ 2147483647 w 1461"/>
                <a:gd name="T3" fmla="*/ 0 h 1121"/>
                <a:gd name="T4" fmla="*/ 2147483647 w 1461"/>
                <a:gd name="T5" fmla="*/ 1721268040 h 1121"/>
                <a:gd name="T6" fmla="*/ 2061488362 w 1461"/>
                <a:gd name="T7" fmla="*/ 2147483647 h 1121"/>
                <a:gd name="T8" fmla="*/ 2106851169 w 1461"/>
                <a:gd name="T9" fmla="*/ 2132052652 h 1121"/>
                <a:gd name="T10" fmla="*/ 1436489289 w 1461"/>
                <a:gd name="T11" fmla="*/ 1993444873 h 1121"/>
                <a:gd name="T12" fmla="*/ 1053425584 w 1461"/>
                <a:gd name="T13" fmla="*/ 2147483647 h 1121"/>
                <a:gd name="T14" fmla="*/ 0 w 1461"/>
                <a:gd name="T15" fmla="*/ 2147483647 h 1121"/>
                <a:gd name="T16" fmla="*/ 0 w 1461"/>
                <a:gd name="T17" fmla="*/ 2147483647 h 1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61"/>
                <a:gd name="T28" fmla="*/ 0 h 1121"/>
                <a:gd name="T29" fmla="*/ 1461 w 1461"/>
                <a:gd name="T30" fmla="*/ 1121 h 11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61" h="1121">
                  <a:moveTo>
                    <a:pt x="0" y="1006"/>
                  </a:moveTo>
                  <a:lnTo>
                    <a:pt x="1461" y="0"/>
                  </a:lnTo>
                  <a:lnTo>
                    <a:pt x="1370" y="683"/>
                  </a:lnTo>
                  <a:lnTo>
                    <a:pt x="818" y="1053"/>
                  </a:lnTo>
                  <a:lnTo>
                    <a:pt x="836" y="846"/>
                  </a:lnTo>
                  <a:lnTo>
                    <a:pt x="570" y="791"/>
                  </a:lnTo>
                  <a:lnTo>
                    <a:pt x="418" y="1121"/>
                  </a:lnTo>
                  <a:lnTo>
                    <a:pt x="0" y="1006"/>
                  </a:lnTo>
                  <a:close/>
                </a:path>
              </a:pathLst>
            </a:custGeom>
            <a:solidFill>
              <a:srgbClr val="FAF2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9" name="Freeform 30"/>
            <p:cNvSpPr>
              <a:spLocks/>
            </p:cNvSpPr>
            <p:nvPr/>
          </p:nvSpPr>
          <p:spPr bwMode="auto">
            <a:xfrm>
              <a:off x="3362325" y="1503363"/>
              <a:ext cx="3206750" cy="1660525"/>
            </a:xfrm>
            <a:custGeom>
              <a:avLst/>
              <a:gdLst>
                <a:gd name="T0" fmla="*/ 0 w 2020"/>
                <a:gd name="T1" fmla="*/ 2147483647 h 1046"/>
                <a:gd name="T2" fmla="*/ 2147483647 w 2020"/>
                <a:gd name="T3" fmla="*/ 0 h 1046"/>
                <a:gd name="T4" fmla="*/ 2147483647 w 2020"/>
                <a:gd name="T5" fmla="*/ 100806228 h 1046"/>
                <a:gd name="T6" fmla="*/ 1391126311 w 2020"/>
                <a:gd name="T7" fmla="*/ 2147483647 h 1046"/>
                <a:gd name="T8" fmla="*/ 138609404 w 2020"/>
                <a:gd name="T9" fmla="*/ 2147483647 h 1046"/>
                <a:gd name="T10" fmla="*/ 0 w 2020"/>
                <a:gd name="T11" fmla="*/ 2147483647 h 1046"/>
                <a:gd name="T12" fmla="*/ 0 w 2020"/>
                <a:gd name="T13" fmla="*/ 2147483647 h 10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0"/>
                <a:gd name="T22" fmla="*/ 0 h 1046"/>
                <a:gd name="T23" fmla="*/ 2020 w 2020"/>
                <a:gd name="T24" fmla="*/ 1046 h 10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0" h="1046">
                  <a:moveTo>
                    <a:pt x="0" y="935"/>
                  </a:moveTo>
                  <a:lnTo>
                    <a:pt x="1450" y="0"/>
                  </a:lnTo>
                  <a:lnTo>
                    <a:pt x="2020" y="40"/>
                  </a:lnTo>
                  <a:lnTo>
                    <a:pt x="552" y="1046"/>
                  </a:lnTo>
                  <a:lnTo>
                    <a:pt x="55" y="947"/>
                  </a:lnTo>
                  <a:lnTo>
                    <a:pt x="0" y="935"/>
                  </a:lnTo>
                  <a:close/>
                </a:path>
              </a:pathLst>
            </a:custGeom>
            <a:solidFill>
              <a:srgbClr val="F7E3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0" name="Freeform 31"/>
            <p:cNvSpPr>
              <a:spLocks/>
            </p:cNvSpPr>
            <p:nvPr/>
          </p:nvSpPr>
          <p:spPr bwMode="auto">
            <a:xfrm>
              <a:off x="1928813" y="1403350"/>
              <a:ext cx="3138488" cy="1470025"/>
            </a:xfrm>
            <a:custGeom>
              <a:avLst/>
              <a:gdLst>
                <a:gd name="T0" fmla="*/ 0 w 1977"/>
                <a:gd name="T1" fmla="*/ 2064009012 h 926"/>
                <a:gd name="T2" fmla="*/ 2147483647 w 1977"/>
                <a:gd name="T3" fmla="*/ 0 h 926"/>
                <a:gd name="T4" fmla="*/ 2147483647 w 1977"/>
                <a:gd name="T5" fmla="*/ 108367534 h 926"/>
                <a:gd name="T6" fmla="*/ 1360884653 w 1977"/>
                <a:gd name="T7" fmla="*/ 2147483647 h 926"/>
                <a:gd name="T8" fmla="*/ 105846603 w 1977"/>
                <a:gd name="T9" fmla="*/ 2104331501 h 926"/>
                <a:gd name="T10" fmla="*/ 0 w 1977"/>
                <a:gd name="T11" fmla="*/ 2064009012 h 926"/>
                <a:gd name="T12" fmla="*/ 0 w 1977"/>
                <a:gd name="T13" fmla="*/ 2064009012 h 9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77"/>
                <a:gd name="T22" fmla="*/ 0 h 926"/>
                <a:gd name="T23" fmla="*/ 1977 w 1977"/>
                <a:gd name="T24" fmla="*/ 926 h 9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77" h="926">
                  <a:moveTo>
                    <a:pt x="0" y="819"/>
                  </a:moveTo>
                  <a:lnTo>
                    <a:pt x="1376" y="0"/>
                  </a:lnTo>
                  <a:lnTo>
                    <a:pt x="1977" y="43"/>
                  </a:lnTo>
                  <a:lnTo>
                    <a:pt x="540" y="926"/>
                  </a:lnTo>
                  <a:lnTo>
                    <a:pt x="42" y="835"/>
                  </a:lnTo>
                  <a:lnTo>
                    <a:pt x="0" y="819"/>
                  </a:lnTo>
                  <a:close/>
                </a:path>
              </a:pathLst>
            </a:custGeom>
            <a:solidFill>
              <a:srgbClr val="F5DB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1" name="Freeform 32"/>
            <p:cNvSpPr>
              <a:spLocks/>
            </p:cNvSpPr>
            <p:nvPr/>
          </p:nvSpPr>
          <p:spPr bwMode="auto">
            <a:xfrm>
              <a:off x="976313" y="1289050"/>
              <a:ext cx="2589213" cy="1319213"/>
            </a:xfrm>
            <a:custGeom>
              <a:avLst/>
              <a:gdLst>
                <a:gd name="T0" fmla="*/ 45362820 w 1631"/>
                <a:gd name="T1" fmla="*/ 1433970219 h 831"/>
                <a:gd name="T2" fmla="*/ 2147483647 w 1631"/>
                <a:gd name="T3" fmla="*/ 0 h 831"/>
                <a:gd name="T4" fmla="*/ 2147483647 w 1631"/>
                <a:gd name="T5" fmla="*/ 120967560 h 831"/>
                <a:gd name="T6" fmla="*/ 718245447 w 1631"/>
                <a:gd name="T7" fmla="*/ 2094251610 h 831"/>
                <a:gd name="T8" fmla="*/ 0 w 1631"/>
                <a:gd name="T9" fmla="*/ 1953122848 h 831"/>
                <a:gd name="T10" fmla="*/ 45362820 w 1631"/>
                <a:gd name="T11" fmla="*/ 1433970219 h 831"/>
                <a:gd name="T12" fmla="*/ 45362820 w 1631"/>
                <a:gd name="T13" fmla="*/ 1433970219 h 8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1"/>
                <a:gd name="T22" fmla="*/ 0 h 831"/>
                <a:gd name="T23" fmla="*/ 1631 w 1631"/>
                <a:gd name="T24" fmla="*/ 831 h 8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1" h="831">
                  <a:moveTo>
                    <a:pt x="18" y="569"/>
                  </a:moveTo>
                  <a:lnTo>
                    <a:pt x="1043" y="0"/>
                  </a:lnTo>
                  <a:lnTo>
                    <a:pt x="1631" y="48"/>
                  </a:lnTo>
                  <a:lnTo>
                    <a:pt x="285" y="831"/>
                  </a:lnTo>
                  <a:lnTo>
                    <a:pt x="0" y="775"/>
                  </a:lnTo>
                  <a:lnTo>
                    <a:pt x="18" y="569"/>
                  </a:lnTo>
                  <a:close/>
                </a:path>
              </a:pathLst>
            </a:custGeom>
            <a:solidFill>
              <a:srgbClr val="F7D4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2" name="Freeform 33"/>
            <p:cNvSpPr>
              <a:spLocks/>
            </p:cNvSpPr>
            <p:nvPr/>
          </p:nvSpPr>
          <p:spPr bwMode="auto">
            <a:xfrm>
              <a:off x="215900" y="1193800"/>
              <a:ext cx="1924050" cy="1130300"/>
            </a:xfrm>
            <a:custGeom>
              <a:avLst/>
              <a:gdLst>
                <a:gd name="T0" fmla="*/ 183972175 w 1212"/>
                <a:gd name="T1" fmla="*/ 703124345 h 712"/>
                <a:gd name="T2" fmla="*/ 1496972606 w 1212"/>
                <a:gd name="T3" fmla="*/ 0 h 712"/>
                <a:gd name="T4" fmla="*/ 2147483647 w 1212"/>
                <a:gd name="T5" fmla="*/ 131048130 h 712"/>
                <a:gd name="T6" fmla="*/ 0 w 1212"/>
                <a:gd name="T7" fmla="*/ 1794351428 h 712"/>
                <a:gd name="T8" fmla="*/ 90725613 w 1212"/>
                <a:gd name="T9" fmla="*/ 1003022240 h 712"/>
                <a:gd name="T10" fmla="*/ 183972175 w 1212"/>
                <a:gd name="T11" fmla="*/ 703124345 h 712"/>
                <a:gd name="T12" fmla="*/ 183972175 w 1212"/>
                <a:gd name="T13" fmla="*/ 703124345 h 7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12"/>
                <a:gd name="T22" fmla="*/ 0 h 712"/>
                <a:gd name="T23" fmla="*/ 1212 w 1212"/>
                <a:gd name="T24" fmla="*/ 712 h 7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12" h="712">
                  <a:moveTo>
                    <a:pt x="73" y="279"/>
                  </a:moveTo>
                  <a:lnTo>
                    <a:pt x="594" y="0"/>
                  </a:lnTo>
                  <a:lnTo>
                    <a:pt x="1212" y="52"/>
                  </a:lnTo>
                  <a:lnTo>
                    <a:pt x="0" y="712"/>
                  </a:lnTo>
                  <a:lnTo>
                    <a:pt x="36" y="398"/>
                  </a:lnTo>
                  <a:lnTo>
                    <a:pt x="73" y="279"/>
                  </a:lnTo>
                  <a:close/>
                </a:path>
              </a:pathLst>
            </a:custGeom>
            <a:solidFill>
              <a:srgbClr val="F7C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3" name="Freeform 34"/>
            <p:cNvSpPr>
              <a:spLocks/>
            </p:cNvSpPr>
            <p:nvPr/>
          </p:nvSpPr>
          <p:spPr bwMode="auto">
            <a:xfrm>
              <a:off x="4152900" y="2867025"/>
              <a:ext cx="2136775" cy="3806825"/>
            </a:xfrm>
            <a:custGeom>
              <a:avLst/>
              <a:gdLst>
                <a:gd name="T0" fmla="*/ 2147483647 w 1346"/>
                <a:gd name="T1" fmla="*/ 201612468 h 2398"/>
                <a:gd name="T2" fmla="*/ 2147483647 w 1346"/>
                <a:gd name="T3" fmla="*/ 1323082683 h 2398"/>
                <a:gd name="T4" fmla="*/ 1023183463 w 1346"/>
                <a:gd name="T5" fmla="*/ 2147483647 h 2398"/>
                <a:gd name="T6" fmla="*/ 473789402 w 1346"/>
                <a:gd name="T7" fmla="*/ 2147483647 h 2398"/>
                <a:gd name="T8" fmla="*/ 0 w 1346"/>
                <a:gd name="T9" fmla="*/ 2147483647 h 2398"/>
                <a:gd name="T10" fmla="*/ 2147483647 w 1346"/>
                <a:gd name="T11" fmla="*/ 0 h 2398"/>
                <a:gd name="T12" fmla="*/ 2147483647 w 1346"/>
                <a:gd name="T13" fmla="*/ 120967500 h 2398"/>
                <a:gd name="T14" fmla="*/ 214212509 w 1346"/>
                <a:gd name="T15" fmla="*/ 2147483647 h 2398"/>
                <a:gd name="T16" fmla="*/ 504031266 w 1346"/>
                <a:gd name="T17" fmla="*/ 2147483647 h 2398"/>
                <a:gd name="T18" fmla="*/ 2147483647 w 1346"/>
                <a:gd name="T19" fmla="*/ 241935001 h 2398"/>
                <a:gd name="T20" fmla="*/ 2147483647 w 1346"/>
                <a:gd name="T21" fmla="*/ 851812862 h 2398"/>
                <a:gd name="T22" fmla="*/ 688003399 w 1346"/>
                <a:gd name="T23" fmla="*/ 2147483647 h 2398"/>
                <a:gd name="T24" fmla="*/ 977820667 w 1346"/>
                <a:gd name="T25" fmla="*/ 2147483647 h 2398"/>
                <a:gd name="T26" fmla="*/ 2147483647 w 1346"/>
                <a:gd name="T27" fmla="*/ 1313002062 h 2398"/>
                <a:gd name="T28" fmla="*/ 2147483647 w 1346"/>
                <a:gd name="T29" fmla="*/ 259575294 h 2398"/>
                <a:gd name="T30" fmla="*/ 2147483647 w 1346"/>
                <a:gd name="T31" fmla="*/ 201612468 h 2398"/>
                <a:gd name="T32" fmla="*/ 2147483647 w 1346"/>
                <a:gd name="T33" fmla="*/ 201612468 h 23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46"/>
                <a:gd name="T52" fmla="*/ 0 h 2398"/>
                <a:gd name="T53" fmla="*/ 1346 w 1346"/>
                <a:gd name="T54" fmla="*/ 2398 h 23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46" h="2398">
                  <a:moveTo>
                    <a:pt x="1346" y="80"/>
                  </a:moveTo>
                  <a:lnTo>
                    <a:pt x="1291" y="525"/>
                  </a:lnTo>
                  <a:lnTo>
                    <a:pt x="406" y="2346"/>
                  </a:lnTo>
                  <a:lnTo>
                    <a:pt x="188" y="2398"/>
                  </a:lnTo>
                  <a:lnTo>
                    <a:pt x="0" y="2338"/>
                  </a:lnTo>
                  <a:lnTo>
                    <a:pt x="1030" y="0"/>
                  </a:lnTo>
                  <a:lnTo>
                    <a:pt x="1127" y="48"/>
                  </a:lnTo>
                  <a:lnTo>
                    <a:pt x="85" y="2290"/>
                  </a:lnTo>
                  <a:lnTo>
                    <a:pt x="200" y="2330"/>
                  </a:lnTo>
                  <a:lnTo>
                    <a:pt x="1218" y="96"/>
                  </a:lnTo>
                  <a:lnTo>
                    <a:pt x="1188" y="338"/>
                  </a:lnTo>
                  <a:lnTo>
                    <a:pt x="273" y="2314"/>
                  </a:lnTo>
                  <a:lnTo>
                    <a:pt x="388" y="2283"/>
                  </a:lnTo>
                  <a:lnTo>
                    <a:pt x="1224" y="521"/>
                  </a:lnTo>
                  <a:lnTo>
                    <a:pt x="1285" y="103"/>
                  </a:lnTo>
                  <a:lnTo>
                    <a:pt x="1346" y="8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4" name="Freeform 35"/>
            <p:cNvSpPr>
              <a:spLocks/>
            </p:cNvSpPr>
            <p:nvPr/>
          </p:nvSpPr>
          <p:spPr bwMode="auto">
            <a:xfrm>
              <a:off x="5788025" y="2873375"/>
              <a:ext cx="492125" cy="1022350"/>
            </a:xfrm>
            <a:custGeom>
              <a:avLst/>
              <a:gdLst>
                <a:gd name="T0" fmla="*/ 0 w 310"/>
                <a:gd name="T1" fmla="*/ 0 h 644"/>
                <a:gd name="T2" fmla="*/ 781248328 w 310"/>
                <a:gd name="T3" fmla="*/ 201612473 h 644"/>
                <a:gd name="T4" fmla="*/ 627518064 w 310"/>
                <a:gd name="T5" fmla="*/ 320059028 h 644"/>
                <a:gd name="T6" fmla="*/ 15120938 w 310"/>
                <a:gd name="T7" fmla="*/ 1622980407 h 644"/>
                <a:gd name="T8" fmla="*/ 292338109 w 310"/>
                <a:gd name="T9" fmla="*/ 642639005 h 644"/>
                <a:gd name="T10" fmla="*/ 458668455 w 310"/>
                <a:gd name="T11" fmla="*/ 289817164 h 644"/>
                <a:gd name="T12" fmla="*/ 78124044 w 310"/>
                <a:gd name="T13" fmla="*/ 191531852 h 644"/>
                <a:gd name="T14" fmla="*/ 0 w 310"/>
                <a:gd name="T15" fmla="*/ 0 h 644"/>
                <a:gd name="T16" fmla="*/ 0 w 310"/>
                <a:gd name="T17" fmla="*/ 0 h 6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0"/>
                <a:gd name="T28" fmla="*/ 0 h 644"/>
                <a:gd name="T29" fmla="*/ 310 w 310"/>
                <a:gd name="T30" fmla="*/ 644 h 6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0" h="644">
                  <a:moveTo>
                    <a:pt x="0" y="0"/>
                  </a:moveTo>
                  <a:lnTo>
                    <a:pt x="310" y="80"/>
                  </a:lnTo>
                  <a:lnTo>
                    <a:pt x="249" y="127"/>
                  </a:lnTo>
                  <a:lnTo>
                    <a:pt x="6" y="644"/>
                  </a:lnTo>
                  <a:lnTo>
                    <a:pt x="116" y="255"/>
                  </a:lnTo>
                  <a:lnTo>
                    <a:pt x="182" y="115"/>
                  </a:lnTo>
                  <a:lnTo>
                    <a:pt x="31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5" name="Freeform 36"/>
            <p:cNvSpPr>
              <a:spLocks/>
            </p:cNvSpPr>
            <p:nvPr/>
          </p:nvSpPr>
          <p:spPr bwMode="auto">
            <a:xfrm>
              <a:off x="-525463" y="2020888"/>
              <a:ext cx="1568450" cy="2803525"/>
            </a:xfrm>
            <a:custGeom>
              <a:avLst/>
              <a:gdLst>
                <a:gd name="T0" fmla="*/ 2147483647 w 988"/>
                <a:gd name="T1" fmla="*/ 161290005 h 1766"/>
                <a:gd name="T2" fmla="*/ 2147483647 w 988"/>
                <a:gd name="T3" fmla="*/ 1003022307 h 1766"/>
                <a:gd name="T4" fmla="*/ 748487213 w 988"/>
                <a:gd name="T5" fmla="*/ 2147483647 h 1766"/>
                <a:gd name="T6" fmla="*/ 350302525 w 988"/>
                <a:gd name="T7" fmla="*/ 2147483647 h 1766"/>
                <a:gd name="T8" fmla="*/ 0 w 988"/>
                <a:gd name="T9" fmla="*/ 2147483647 h 1766"/>
                <a:gd name="T10" fmla="*/ 1895157825 w 988"/>
                <a:gd name="T11" fmla="*/ 0 h 1766"/>
                <a:gd name="T12" fmla="*/ 2094250914 w 988"/>
                <a:gd name="T13" fmla="*/ 90725625 h 1766"/>
                <a:gd name="T14" fmla="*/ 168851270 w 988"/>
                <a:gd name="T15" fmla="*/ 2147483647 h 1766"/>
                <a:gd name="T16" fmla="*/ 365423459 w 988"/>
                <a:gd name="T17" fmla="*/ 2147483647 h 1766"/>
                <a:gd name="T18" fmla="*/ 2147483647 w 988"/>
                <a:gd name="T19" fmla="*/ 191531872 h 1766"/>
                <a:gd name="T20" fmla="*/ 2147483647 w 988"/>
                <a:gd name="T21" fmla="*/ 632558449 h 1766"/>
                <a:gd name="T22" fmla="*/ 504031324 w 988"/>
                <a:gd name="T23" fmla="*/ 2147483647 h 1766"/>
                <a:gd name="T24" fmla="*/ 718245346 w 988"/>
                <a:gd name="T25" fmla="*/ 2147483647 h 1766"/>
                <a:gd name="T26" fmla="*/ 2147483647 w 988"/>
                <a:gd name="T27" fmla="*/ 972780440 h 1766"/>
                <a:gd name="T28" fmla="*/ 2147483647 w 988"/>
                <a:gd name="T29" fmla="*/ 191531872 h 1766"/>
                <a:gd name="T30" fmla="*/ 2147483647 w 988"/>
                <a:gd name="T31" fmla="*/ 161290005 h 1766"/>
                <a:gd name="T32" fmla="*/ 2147483647 w 988"/>
                <a:gd name="T33" fmla="*/ 161290005 h 17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8"/>
                <a:gd name="T52" fmla="*/ 0 h 1766"/>
                <a:gd name="T53" fmla="*/ 988 w 988"/>
                <a:gd name="T54" fmla="*/ 1766 h 17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8" h="1766">
                  <a:moveTo>
                    <a:pt x="988" y="64"/>
                  </a:moveTo>
                  <a:lnTo>
                    <a:pt x="946" y="398"/>
                  </a:lnTo>
                  <a:lnTo>
                    <a:pt x="297" y="1730"/>
                  </a:lnTo>
                  <a:lnTo>
                    <a:pt x="139" y="1766"/>
                  </a:lnTo>
                  <a:lnTo>
                    <a:pt x="0" y="1726"/>
                  </a:lnTo>
                  <a:lnTo>
                    <a:pt x="752" y="0"/>
                  </a:lnTo>
                  <a:lnTo>
                    <a:pt x="831" y="36"/>
                  </a:lnTo>
                  <a:lnTo>
                    <a:pt x="67" y="1690"/>
                  </a:lnTo>
                  <a:lnTo>
                    <a:pt x="145" y="1718"/>
                  </a:lnTo>
                  <a:lnTo>
                    <a:pt x="903" y="76"/>
                  </a:lnTo>
                  <a:lnTo>
                    <a:pt x="873" y="251"/>
                  </a:lnTo>
                  <a:lnTo>
                    <a:pt x="200" y="1710"/>
                  </a:lnTo>
                  <a:lnTo>
                    <a:pt x="285" y="1686"/>
                  </a:lnTo>
                  <a:lnTo>
                    <a:pt x="903" y="386"/>
                  </a:lnTo>
                  <a:lnTo>
                    <a:pt x="946" y="76"/>
                  </a:lnTo>
                  <a:lnTo>
                    <a:pt x="988" y="64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6" name="Freeform 37"/>
            <p:cNvSpPr>
              <a:spLocks/>
            </p:cNvSpPr>
            <p:nvPr/>
          </p:nvSpPr>
          <p:spPr bwMode="auto">
            <a:xfrm>
              <a:off x="668338" y="2027238"/>
              <a:ext cx="365125" cy="757238"/>
            </a:xfrm>
            <a:custGeom>
              <a:avLst/>
              <a:gdLst>
                <a:gd name="T0" fmla="*/ 0 w 230"/>
                <a:gd name="T1" fmla="*/ 0 h 477"/>
                <a:gd name="T2" fmla="*/ 579635982 w 230"/>
                <a:gd name="T3" fmla="*/ 151209486 h 477"/>
                <a:gd name="T4" fmla="*/ 488910381 w 230"/>
                <a:gd name="T5" fmla="*/ 241935197 h 477"/>
                <a:gd name="T6" fmla="*/ 15120940 w 230"/>
                <a:gd name="T7" fmla="*/ 1202116208 h 477"/>
                <a:gd name="T8" fmla="*/ 244455984 w 230"/>
                <a:gd name="T9" fmla="*/ 471270402 h 477"/>
                <a:gd name="T10" fmla="*/ 365423452 w 230"/>
                <a:gd name="T11" fmla="*/ 211693310 h 477"/>
                <a:gd name="T12" fmla="*/ 60483759 w 230"/>
                <a:gd name="T13" fmla="*/ 151209486 h 477"/>
                <a:gd name="T14" fmla="*/ 0 w 230"/>
                <a:gd name="T15" fmla="*/ 0 h 477"/>
                <a:gd name="T16" fmla="*/ 0 w 230"/>
                <a:gd name="T17" fmla="*/ 0 h 4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"/>
                <a:gd name="T28" fmla="*/ 0 h 477"/>
                <a:gd name="T29" fmla="*/ 230 w 230"/>
                <a:gd name="T30" fmla="*/ 477 h 4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" h="477">
                  <a:moveTo>
                    <a:pt x="0" y="0"/>
                  </a:moveTo>
                  <a:lnTo>
                    <a:pt x="230" y="60"/>
                  </a:lnTo>
                  <a:lnTo>
                    <a:pt x="194" y="96"/>
                  </a:lnTo>
                  <a:lnTo>
                    <a:pt x="6" y="477"/>
                  </a:lnTo>
                  <a:lnTo>
                    <a:pt x="97" y="187"/>
                  </a:lnTo>
                  <a:lnTo>
                    <a:pt x="145" y="84"/>
                  </a:lnTo>
                  <a:lnTo>
                    <a:pt x="24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7" name="Freeform 38"/>
            <p:cNvSpPr>
              <a:spLocks/>
            </p:cNvSpPr>
            <p:nvPr/>
          </p:nvSpPr>
          <p:spPr bwMode="auto">
            <a:xfrm>
              <a:off x="166688" y="1106488"/>
              <a:ext cx="7181850" cy="2751138"/>
            </a:xfrm>
            <a:custGeom>
              <a:avLst/>
              <a:gdLst>
                <a:gd name="T0" fmla="*/ 2147483647 w 4524"/>
                <a:gd name="T1" fmla="*/ 2147483647 h 1733"/>
                <a:gd name="T2" fmla="*/ 2147483647 w 4524"/>
                <a:gd name="T3" fmla="*/ 2147483647 h 1733"/>
                <a:gd name="T4" fmla="*/ 2147483647 w 4524"/>
                <a:gd name="T5" fmla="*/ 751006686 h 1733"/>
                <a:gd name="T6" fmla="*/ 123486859 w 4524"/>
                <a:gd name="T7" fmla="*/ 0 h 1733"/>
                <a:gd name="T8" fmla="*/ 0 w 4524"/>
                <a:gd name="T9" fmla="*/ 2074089974 h 1733"/>
                <a:gd name="T10" fmla="*/ 536792454 w 4524"/>
                <a:gd name="T11" fmla="*/ 2147483647 h 1733"/>
                <a:gd name="T12" fmla="*/ 612397109 w 4524"/>
                <a:gd name="T13" fmla="*/ 2033767478 h 1733"/>
                <a:gd name="T14" fmla="*/ 183970583 w 4524"/>
                <a:gd name="T15" fmla="*/ 1932961238 h 1733"/>
                <a:gd name="T16" fmla="*/ 383063684 w 4524"/>
                <a:gd name="T17" fmla="*/ 98286902 h 1733"/>
                <a:gd name="T18" fmla="*/ 2147483647 w 4524"/>
                <a:gd name="T19" fmla="*/ 861893748 h 1733"/>
                <a:gd name="T20" fmla="*/ 2147483647 w 4524"/>
                <a:gd name="T21" fmla="*/ 2147483647 h 1733"/>
                <a:gd name="T22" fmla="*/ 2147483647 w 4524"/>
                <a:gd name="T23" fmla="*/ 2147483647 h 1733"/>
                <a:gd name="T24" fmla="*/ 2147483647 w 4524"/>
                <a:gd name="T25" fmla="*/ 2147483647 h 1733"/>
                <a:gd name="T26" fmla="*/ 2147483647 w 4524"/>
                <a:gd name="T27" fmla="*/ 2147483647 h 17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524"/>
                <a:gd name="T43" fmla="*/ 0 h 1733"/>
                <a:gd name="T44" fmla="*/ 4524 w 4524"/>
                <a:gd name="T45" fmla="*/ 1733 h 17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524" h="1733">
                  <a:moveTo>
                    <a:pt x="3772" y="1626"/>
                  </a:moveTo>
                  <a:lnTo>
                    <a:pt x="4269" y="1733"/>
                  </a:lnTo>
                  <a:lnTo>
                    <a:pt x="4524" y="298"/>
                  </a:lnTo>
                  <a:lnTo>
                    <a:pt x="49" y="0"/>
                  </a:lnTo>
                  <a:lnTo>
                    <a:pt x="0" y="823"/>
                  </a:lnTo>
                  <a:lnTo>
                    <a:pt x="213" y="867"/>
                  </a:lnTo>
                  <a:lnTo>
                    <a:pt x="243" y="807"/>
                  </a:lnTo>
                  <a:lnTo>
                    <a:pt x="73" y="767"/>
                  </a:lnTo>
                  <a:lnTo>
                    <a:pt x="152" y="39"/>
                  </a:lnTo>
                  <a:lnTo>
                    <a:pt x="4396" y="342"/>
                  </a:lnTo>
                  <a:lnTo>
                    <a:pt x="4239" y="1602"/>
                  </a:lnTo>
                  <a:lnTo>
                    <a:pt x="3784" y="1519"/>
                  </a:lnTo>
                  <a:lnTo>
                    <a:pt x="3772" y="1626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8" name="Freeform 39"/>
            <p:cNvSpPr>
              <a:spLocks/>
            </p:cNvSpPr>
            <p:nvPr/>
          </p:nvSpPr>
          <p:spPr bwMode="auto">
            <a:xfrm>
              <a:off x="947738" y="2463800"/>
              <a:ext cx="4686300" cy="1092200"/>
            </a:xfrm>
            <a:custGeom>
              <a:avLst/>
              <a:gdLst>
                <a:gd name="T0" fmla="*/ 30241877 w 2952"/>
                <a:gd name="T1" fmla="*/ 0 h 688"/>
                <a:gd name="T2" fmla="*/ 2147483647 w 2952"/>
                <a:gd name="T3" fmla="*/ 1481851746 h 688"/>
                <a:gd name="T4" fmla="*/ 2147483647 w 2952"/>
                <a:gd name="T5" fmla="*/ 1733867678 h 688"/>
                <a:gd name="T6" fmla="*/ 0 w 2952"/>
                <a:gd name="T7" fmla="*/ 178931874 h 688"/>
                <a:gd name="T8" fmla="*/ 15120939 w 2952"/>
                <a:gd name="T9" fmla="*/ 57962804 h 688"/>
                <a:gd name="T10" fmla="*/ 30241877 w 2952"/>
                <a:gd name="T11" fmla="*/ 0 h 688"/>
                <a:gd name="T12" fmla="*/ 30241877 w 2952"/>
                <a:gd name="T13" fmla="*/ 0 h 6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52"/>
                <a:gd name="T22" fmla="*/ 0 h 688"/>
                <a:gd name="T23" fmla="*/ 2952 w 2952"/>
                <a:gd name="T24" fmla="*/ 688 h 6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52" h="688">
                  <a:moveTo>
                    <a:pt x="12" y="0"/>
                  </a:moveTo>
                  <a:lnTo>
                    <a:pt x="2952" y="588"/>
                  </a:lnTo>
                  <a:lnTo>
                    <a:pt x="2880" y="688"/>
                  </a:lnTo>
                  <a:lnTo>
                    <a:pt x="0" y="71"/>
                  </a:lnTo>
                  <a:lnTo>
                    <a:pt x="6" y="2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9" name="Freeform 40"/>
            <p:cNvSpPr>
              <a:spLocks/>
            </p:cNvSpPr>
            <p:nvPr/>
          </p:nvSpPr>
          <p:spPr bwMode="auto">
            <a:xfrm>
              <a:off x="6877050" y="3409950"/>
              <a:ext cx="2174875" cy="2809875"/>
            </a:xfrm>
            <a:custGeom>
              <a:avLst/>
              <a:gdLst>
                <a:gd name="T0" fmla="*/ 609877794 w 1370"/>
                <a:gd name="T1" fmla="*/ 0 h 1770"/>
                <a:gd name="T2" fmla="*/ 2147483647 w 1370"/>
                <a:gd name="T3" fmla="*/ 2147483647 h 1770"/>
                <a:gd name="T4" fmla="*/ 2147483647 w 1370"/>
                <a:gd name="T5" fmla="*/ 2147483647 h 1770"/>
                <a:gd name="T6" fmla="*/ 2147483647 w 1370"/>
                <a:gd name="T7" fmla="*/ 2147483647 h 1770"/>
                <a:gd name="T8" fmla="*/ 0 w 1370"/>
                <a:gd name="T9" fmla="*/ 561994093 h 1770"/>
                <a:gd name="T10" fmla="*/ 90725617 w 1370"/>
                <a:gd name="T11" fmla="*/ 410786248 h 1770"/>
                <a:gd name="T12" fmla="*/ 2147483647 w 1370"/>
                <a:gd name="T13" fmla="*/ 2147483647 h 1770"/>
                <a:gd name="T14" fmla="*/ 2147483647 w 1370"/>
                <a:gd name="T15" fmla="*/ 2147483647 h 1770"/>
                <a:gd name="T16" fmla="*/ 410786215 w 1370"/>
                <a:gd name="T17" fmla="*/ 572074716 h 1770"/>
                <a:gd name="T18" fmla="*/ 564514997 w 1370"/>
                <a:gd name="T19" fmla="*/ 390625004 h 1770"/>
                <a:gd name="T20" fmla="*/ 2147483647 w 1370"/>
                <a:gd name="T21" fmla="*/ 2147483647 h 1770"/>
                <a:gd name="T22" fmla="*/ 2147483647 w 1370"/>
                <a:gd name="T23" fmla="*/ 2147483647 h 1770"/>
                <a:gd name="T24" fmla="*/ 564514997 w 1370"/>
                <a:gd name="T25" fmla="*/ 171370627 h 1770"/>
                <a:gd name="T26" fmla="*/ 609877794 w 1370"/>
                <a:gd name="T27" fmla="*/ 0 h 1770"/>
                <a:gd name="T28" fmla="*/ 609877794 w 1370"/>
                <a:gd name="T29" fmla="*/ 0 h 17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70"/>
                <a:gd name="T46" fmla="*/ 0 h 1770"/>
                <a:gd name="T47" fmla="*/ 1370 w 1370"/>
                <a:gd name="T48" fmla="*/ 1770 h 17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70" h="1770">
                  <a:moveTo>
                    <a:pt x="242" y="0"/>
                  </a:moveTo>
                  <a:lnTo>
                    <a:pt x="1370" y="1714"/>
                  </a:lnTo>
                  <a:lnTo>
                    <a:pt x="1200" y="1770"/>
                  </a:lnTo>
                  <a:lnTo>
                    <a:pt x="1042" y="1718"/>
                  </a:lnTo>
                  <a:lnTo>
                    <a:pt x="0" y="223"/>
                  </a:lnTo>
                  <a:lnTo>
                    <a:pt x="36" y="163"/>
                  </a:lnTo>
                  <a:lnTo>
                    <a:pt x="1079" y="1682"/>
                  </a:lnTo>
                  <a:lnTo>
                    <a:pt x="1170" y="1714"/>
                  </a:lnTo>
                  <a:lnTo>
                    <a:pt x="163" y="227"/>
                  </a:lnTo>
                  <a:lnTo>
                    <a:pt x="224" y="155"/>
                  </a:lnTo>
                  <a:lnTo>
                    <a:pt x="1243" y="1710"/>
                  </a:lnTo>
                  <a:lnTo>
                    <a:pt x="1297" y="1682"/>
                  </a:lnTo>
                  <a:lnTo>
                    <a:pt x="224" y="6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0" name="Freeform 41"/>
            <p:cNvSpPr>
              <a:spLocks/>
            </p:cNvSpPr>
            <p:nvPr/>
          </p:nvSpPr>
          <p:spPr bwMode="auto">
            <a:xfrm>
              <a:off x="1341438" y="2589213"/>
              <a:ext cx="1655763" cy="1931988"/>
            </a:xfrm>
            <a:custGeom>
              <a:avLst/>
              <a:gdLst>
                <a:gd name="T0" fmla="*/ 841732445 w 1043"/>
                <a:gd name="T1" fmla="*/ 221773818 h 1217"/>
                <a:gd name="T2" fmla="*/ 2147483647 w 1043"/>
                <a:gd name="T3" fmla="*/ 2147483647 h 1217"/>
                <a:gd name="T4" fmla="*/ 2147483647 w 1043"/>
                <a:gd name="T5" fmla="*/ 2147483647 h 1217"/>
                <a:gd name="T6" fmla="*/ 2018646408 w 1043"/>
                <a:gd name="T7" fmla="*/ 2147483647 h 1217"/>
                <a:gd name="T8" fmla="*/ 0 w 1043"/>
                <a:gd name="T9" fmla="*/ 100806260 h 1217"/>
                <a:gd name="T10" fmla="*/ 60483765 w 1043"/>
                <a:gd name="T11" fmla="*/ 0 h 1217"/>
                <a:gd name="T12" fmla="*/ 2079130148 w 1043"/>
                <a:gd name="T13" fmla="*/ 2147483647 h 1217"/>
                <a:gd name="T14" fmla="*/ 2147483647 w 1043"/>
                <a:gd name="T15" fmla="*/ 2147483647 h 1217"/>
                <a:gd name="T16" fmla="*/ 322580046 w 1043"/>
                <a:gd name="T17" fmla="*/ 161290027 h 1217"/>
                <a:gd name="T18" fmla="*/ 549394170 w 1043"/>
                <a:gd name="T19" fmla="*/ 161290027 h 1217"/>
                <a:gd name="T20" fmla="*/ 2147483647 w 1043"/>
                <a:gd name="T21" fmla="*/ 2147483647 h 1217"/>
                <a:gd name="T22" fmla="*/ 2147483647 w 1043"/>
                <a:gd name="T23" fmla="*/ 2147483647 h 1217"/>
                <a:gd name="T24" fmla="*/ 672882599 w 1043"/>
                <a:gd name="T25" fmla="*/ 110886909 h 1217"/>
                <a:gd name="T26" fmla="*/ 841732445 w 1043"/>
                <a:gd name="T27" fmla="*/ 221773818 h 1217"/>
                <a:gd name="T28" fmla="*/ 841732445 w 1043"/>
                <a:gd name="T29" fmla="*/ 221773818 h 12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43"/>
                <a:gd name="T46" fmla="*/ 0 h 1217"/>
                <a:gd name="T47" fmla="*/ 1043 w 1043"/>
                <a:gd name="T48" fmla="*/ 1217 h 12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43" h="1217">
                  <a:moveTo>
                    <a:pt x="334" y="88"/>
                  </a:moveTo>
                  <a:lnTo>
                    <a:pt x="1043" y="1173"/>
                  </a:lnTo>
                  <a:lnTo>
                    <a:pt x="916" y="1217"/>
                  </a:lnTo>
                  <a:lnTo>
                    <a:pt x="801" y="1173"/>
                  </a:lnTo>
                  <a:lnTo>
                    <a:pt x="0" y="40"/>
                  </a:lnTo>
                  <a:lnTo>
                    <a:pt x="24" y="0"/>
                  </a:lnTo>
                  <a:lnTo>
                    <a:pt x="825" y="1153"/>
                  </a:lnTo>
                  <a:lnTo>
                    <a:pt x="891" y="1173"/>
                  </a:lnTo>
                  <a:lnTo>
                    <a:pt x="128" y="64"/>
                  </a:lnTo>
                  <a:lnTo>
                    <a:pt x="218" y="64"/>
                  </a:lnTo>
                  <a:lnTo>
                    <a:pt x="946" y="1169"/>
                  </a:lnTo>
                  <a:lnTo>
                    <a:pt x="995" y="1153"/>
                  </a:lnTo>
                  <a:lnTo>
                    <a:pt x="267" y="44"/>
                  </a:lnTo>
                  <a:lnTo>
                    <a:pt x="334" y="88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1" name="Freeform 42"/>
            <p:cNvSpPr>
              <a:spLocks/>
            </p:cNvSpPr>
            <p:nvPr/>
          </p:nvSpPr>
          <p:spPr bwMode="auto">
            <a:xfrm>
              <a:off x="6424613" y="1301750"/>
              <a:ext cx="1376363" cy="379413"/>
            </a:xfrm>
            <a:custGeom>
              <a:avLst/>
              <a:gdLst>
                <a:gd name="T0" fmla="*/ 120967559 w 867"/>
                <a:gd name="T1" fmla="*/ 40322555 h 239"/>
                <a:gd name="T2" fmla="*/ 166330376 w 867"/>
                <a:gd name="T3" fmla="*/ 40322555 h 239"/>
                <a:gd name="T4" fmla="*/ 229335130 w 867"/>
                <a:gd name="T5" fmla="*/ 30241920 h 239"/>
                <a:gd name="T6" fmla="*/ 320060763 w 867"/>
                <a:gd name="T7" fmla="*/ 20161278 h 239"/>
                <a:gd name="T8" fmla="*/ 410786395 w 867"/>
                <a:gd name="T9" fmla="*/ 10080639 h 239"/>
                <a:gd name="T10" fmla="*/ 534273367 w 867"/>
                <a:gd name="T11" fmla="*/ 10080639 h 239"/>
                <a:gd name="T12" fmla="*/ 670361816 w 867"/>
                <a:gd name="T13" fmla="*/ 0 h 239"/>
                <a:gd name="T14" fmla="*/ 824092153 w 867"/>
                <a:gd name="T15" fmla="*/ 0 h 239"/>
                <a:gd name="T16" fmla="*/ 977821102 w 867"/>
                <a:gd name="T17" fmla="*/ 0 h 239"/>
                <a:gd name="T18" fmla="*/ 1053425795 w 867"/>
                <a:gd name="T19" fmla="*/ 0 h 239"/>
                <a:gd name="T20" fmla="*/ 1129030489 w 867"/>
                <a:gd name="T21" fmla="*/ 10080639 h 239"/>
                <a:gd name="T22" fmla="*/ 1222277072 w 867"/>
                <a:gd name="T23" fmla="*/ 10080639 h 239"/>
                <a:gd name="T24" fmla="*/ 1313002704 w 867"/>
                <a:gd name="T25" fmla="*/ 20161278 h 239"/>
                <a:gd name="T26" fmla="*/ 1388607398 w 867"/>
                <a:gd name="T27" fmla="*/ 30241920 h 239"/>
                <a:gd name="T28" fmla="*/ 1481852393 w 867"/>
                <a:gd name="T29" fmla="*/ 40322555 h 239"/>
                <a:gd name="T30" fmla="*/ 1572578025 w 867"/>
                <a:gd name="T31" fmla="*/ 50403191 h 239"/>
                <a:gd name="T32" fmla="*/ 1663303658 w 867"/>
                <a:gd name="T33" fmla="*/ 60483839 h 239"/>
                <a:gd name="T34" fmla="*/ 1741429698 w 867"/>
                <a:gd name="T35" fmla="*/ 80645110 h 239"/>
                <a:gd name="T36" fmla="*/ 1832155331 w 867"/>
                <a:gd name="T37" fmla="*/ 100806382 h 239"/>
                <a:gd name="T38" fmla="*/ 1925400326 w 867"/>
                <a:gd name="T39" fmla="*/ 110887042 h 239"/>
                <a:gd name="T40" fmla="*/ 2001005020 w 867"/>
                <a:gd name="T41" fmla="*/ 141128950 h 239"/>
                <a:gd name="T42" fmla="*/ 2091730652 w 867"/>
                <a:gd name="T43" fmla="*/ 171370857 h 239"/>
                <a:gd name="T44" fmla="*/ 2147483647 w 867"/>
                <a:gd name="T45" fmla="*/ 199093399 h 239"/>
                <a:gd name="T46" fmla="*/ 2091730652 w 867"/>
                <a:gd name="T47" fmla="*/ 541835162 h 239"/>
                <a:gd name="T48" fmla="*/ 2016125958 w 867"/>
                <a:gd name="T49" fmla="*/ 561996433 h 239"/>
                <a:gd name="T50" fmla="*/ 1940521265 w 867"/>
                <a:gd name="T51" fmla="*/ 582157704 h 239"/>
                <a:gd name="T52" fmla="*/ 1847276270 w 867"/>
                <a:gd name="T53" fmla="*/ 592238340 h 239"/>
                <a:gd name="T54" fmla="*/ 1726308760 w 867"/>
                <a:gd name="T55" fmla="*/ 602318976 h 239"/>
                <a:gd name="T56" fmla="*/ 1587698964 w 867"/>
                <a:gd name="T57" fmla="*/ 602318976 h 239"/>
                <a:gd name="T58" fmla="*/ 1466731454 w 867"/>
                <a:gd name="T59" fmla="*/ 602318976 h 239"/>
                <a:gd name="T60" fmla="*/ 1388607398 w 867"/>
                <a:gd name="T61" fmla="*/ 592238340 h 239"/>
                <a:gd name="T62" fmla="*/ 1222277072 w 867"/>
                <a:gd name="T63" fmla="*/ 461190076 h 239"/>
                <a:gd name="T64" fmla="*/ 1297881765 w 867"/>
                <a:gd name="T65" fmla="*/ 481351347 h 239"/>
                <a:gd name="T66" fmla="*/ 1373486459 w 867"/>
                <a:gd name="T67" fmla="*/ 491431983 h 239"/>
                <a:gd name="T68" fmla="*/ 1481852393 w 867"/>
                <a:gd name="T69" fmla="*/ 511593254 h 239"/>
                <a:gd name="T70" fmla="*/ 1587698964 w 867"/>
                <a:gd name="T71" fmla="*/ 521673890 h 239"/>
                <a:gd name="T72" fmla="*/ 1711187821 w 867"/>
                <a:gd name="T73" fmla="*/ 521673890 h 239"/>
                <a:gd name="T74" fmla="*/ 1832155331 w 867"/>
                <a:gd name="T75" fmla="*/ 511593254 h 239"/>
                <a:gd name="T76" fmla="*/ 1955642203 w 867"/>
                <a:gd name="T77" fmla="*/ 491431983 h 239"/>
                <a:gd name="T78" fmla="*/ 1970763142 w 867"/>
                <a:gd name="T79" fmla="*/ 279738534 h 239"/>
                <a:gd name="T80" fmla="*/ 1907760025 w 867"/>
                <a:gd name="T81" fmla="*/ 249496627 h 239"/>
                <a:gd name="T82" fmla="*/ 1817034392 w 867"/>
                <a:gd name="T83" fmla="*/ 219254720 h 239"/>
                <a:gd name="T84" fmla="*/ 1741429698 w 867"/>
                <a:gd name="T85" fmla="*/ 199093399 h 239"/>
                <a:gd name="T86" fmla="*/ 1648182719 w 867"/>
                <a:gd name="T87" fmla="*/ 181451492 h 239"/>
                <a:gd name="T88" fmla="*/ 1557457087 w 867"/>
                <a:gd name="T89" fmla="*/ 151209585 h 239"/>
                <a:gd name="T90" fmla="*/ 1436489577 w 867"/>
                <a:gd name="T91" fmla="*/ 131048314 h 239"/>
                <a:gd name="T92" fmla="*/ 1313002704 w 867"/>
                <a:gd name="T93" fmla="*/ 110887042 h 239"/>
                <a:gd name="T94" fmla="*/ 1174393305 w 867"/>
                <a:gd name="T95" fmla="*/ 90725746 h 239"/>
                <a:gd name="T96" fmla="*/ 1038304857 w 867"/>
                <a:gd name="T97" fmla="*/ 80645110 h 239"/>
                <a:gd name="T98" fmla="*/ 929938923 w 867"/>
                <a:gd name="T99" fmla="*/ 80645110 h 239"/>
                <a:gd name="T100" fmla="*/ 839213290 w 867"/>
                <a:gd name="T101" fmla="*/ 80645110 h 239"/>
                <a:gd name="T102" fmla="*/ 763608398 w 867"/>
                <a:gd name="T103" fmla="*/ 80645110 h 239"/>
                <a:gd name="T104" fmla="*/ 685482754 w 867"/>
                <a:gd name="T105" fmla="*/ 90725746 h 239"/>
                <a:gd name="T106" fmla="*/ 609878061 w 867"/>
                <a:gd name="T107" fmla="*/ 90725746 h 239"/>
                <a:gd name="T108" fmla="*/ 519152428 w 867"/>
                <a:gd name="T109" fmla="*/ 100806382 h 239"/>
                <a:gd name="T110" fmla="*/ 425907433 w 867"/>
                <a:gd name="T111" fmla="*/ 110887042 h 239"/>
                <a:gd name="T112" fmla="*/ 350302640 w 867"/>
                <a:gd name="T113" fmla="*/ 131048314 h 239"/>
                <a:gd name="T114" fmla="*/ 274697947 w 867"/>
                <a:gd name="T115" fmla="*/ 380544891 h 239"/>
                <a:gd name="T116" fmla="*/ 0 w 867"/>
                <a:gd name="T117" fmla="*/ 370464255 h 2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67"/>
                <a:gd name="T178" fmla="*/ 0 h 239"/>
                <a:gd name="T179" fmla="*/ 867 w 867"/>
                <a:gd name="T180" fmla="*/ 239 h 2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67" h="239">
                  <a:moveTo>
                    <a:pt x="0" y="147"/>
                  </a:moveTo>
                  <a:lnTo>
                    <a:pt x="48" y="16"/>
                  </a:lnTo>
                  <a:lnTo>
                    <a:pt x="66" y="16"/>
                  </a:lnTo>
                  <a:lnTo>
                    <a:pt x="72" y="12"/>
                  </a:lnTo>
                  <a:lnTo>
                    <a:pt x="91" y="12"/>
                  </a:lnTo>
                  <a:lnTo>
                    <a:pt x="103" y="8"/>
                  </a:lnTo>
                  <a:lnTo>
                    <a:pt x="127" y="8"/>
                  </a:lnTo>
                  <a:lnTo>
                    <a:pt x="145" y="8"/>
                  </a:lnTo>
                  <a:lnTo>
                    <a:pt x="163" y="4"/>
                  </a:lnTo>
                  <a:lnTo>
                    <a:pt x="188" y="4"/>
                  </a:lnTo>
                  <a:lnTo>
                    <a:pt x="212" y="4"/>
                  </a:lnTo>
                  <a:lnTo>
                    <a:pt x="236" y="0"/>
                  </a:lnTo>
                  <a:lnTo>
                    <a:pt x="266" y="0"/>
                  </a:lnTo>
                  <a:lnTo>
                    <a:pt x="291" y="0"/>
                  </a:lnTo>
                  <a:lnTo>
                    <a:pt x="327" y="0"/>
                  </a:lnTo>
                  <a:lnTo>
                    <a:pt x="351" y="0"/>
                  </a:lnTo>
                  <a:lnTo>
                    <a:pt x="388" y="0"/>
                  </a:lnTo>
                  <a:lnTo>
                    <a:pt x="400" y="0"/>
                  </a:lnTo>
                  <a:lnTo>
                    <a:pt x="418" y="0"/>
                  </a:lnTo>
                  <a:lnTo>
                    <a:pt x="430" y="0"/>
                  </a:lnTo>
                  <a:lnTo>
                    <a:pt x="448" y="4"/>
                  </a:lnTo>
                  <a:lnTo>
                    <a:pt x="466" y="4"/>
                  </a:lnTo>
                  <a:lnTo>
                    <a:pt x="485" y="4"/>
                  </a:lnTo>
                  <a:lnTo>
                    <a:pt x="503" y="8"/>
                  </a:lnTo>
                  <a:lnTo>
                    <a:pt x="521" y="8"/>
                  </a:lnTo>
                  <a:lnTo>
                    <a:pt x="533" y="8"/>
                  </a:lnTo>
                  <a:lnTo>
                    <a:pt x="551" y="12"/>
                  </a:lnTo>
                  <a:lnTo>
                    <a:pt x="570" y="12"/>
                  </a:lnTo>
                  <a:lnTo>
                    <a:pt x="588" y="16"/>
                  </a:lnTo>
                  <a:lnTo>
                    <a:pt x="606" y="16"/>
                  </a:lnTo>
                  <a:lnTo>
                    <a:pt x="624" y="20"/>
                  </a:lnTo>
                  <a:lnTo>
                    <a:pt x="642" y="20"/>
                  </a:lnTo>
                  <a:lnTo>
                    <a:pt x="660" y="24"/>
                  </a:lnTo>
                  <a:lnTo>
                    <a:pt x="679" y="28"/>
                  </a:lnTo>
                  <a:lnTo>
                    <a:pt x="691" y="32"/>
                  </a:lnTo>
                  <a:lnTo>
                    <a:pt x="709" y="36"/>
                  </a:lnTo>
                  <a:lnTo>
                    <a:pt x="727" y="40"/>
                  </a:lnTo>
                  <a:lnTo>
                    <a:pt x="745" y="44"/>
                  </a:lnTo>
                  <a:lnTo>
                    <a:pt x="764" y="44"/>
                  </a:lnTo>
                  <a:lnTo>
                    <a:pt x="776" y="52"/>
                  </a:lnTo>
                  <a:lnTo>
                    <a:pt x="794" y="56"/>
                  </a:lnTo>
                  <a:lnTo>
                    <a:pt x="812" y="60"/>
                  </a:lnTo>
                  <a:lnTo>
                    <a:pt x="830" y="68"/>
                  </a:lnTo>
                  <a:lnTo>
                    <a:pt x="848" y="72"/>
                  </a:lnTo>
                  <a:lnTo>
                    <a:pt x="867" y="79"/>
                  </a:lnTo>
                  <a:lnTo>
                    <a:pt x="836" y="215"/>
                  </a:lnTo>
                  <a:lnTo>
                    <a:pt x="830" y="215"/>
                  </a:lnTo>
                  <a:lnTo>
                    <a:pt x="818" y="223"/>
                  </a:lnTo>
                  <a:lnTo>
                    <a:pt x="800" y="223"/>
                  </a:lnTo>
                  <a:lnTo>
                    <a:pt x="788" y="227"/>
                  </a:lnTo>
                  <a:lnTo>
                    <a:pt x="770" y="231"/>
                  </a:lnTo>
                  <a:lnTo>
                    <a:pt x="757" y="235"/>
                  </a:lnTo>
                  <a:lnTo>
                    <a:pt x="733" y="235"/>
                  </a:lnTo>
                  <a:lnTo>
                    <a:pt x="715" y="239"/>
                  </a:lnTo>
                  <a:lnTo>
                    <a:pt x="685" y="239"/>
                  </a:lnTo>
                  <a:lnTo>
                    <a:pt x="660" y="239"/>
                  </a:lnTo>
                  <a:lnTo>
                    <a:pt x="630" y="239"/>
                  </a:lnTo>
                  <a:lnTo>
                    <a:pt x="600" y="239"/>
                  </a:lnTo>
                  <a:lnTo>
                    <a:pt x="582" y="239"/>
                  </a:lnTo>
                  <a:lnTo>
                    <a:pt x="570" y="239"/>
                  </a:lnTo>
                  <a:lnTo>
                    <a:pt x="551" y="235"/>
                  </a:lnTo>
                  <a:lnTo>
                    <a:pt x="533" y="235"/>
                  </a:lnTo>
                  <a:lnTo>
                    <a:pt x="485" y="183"/>
                  </a:lnTo>
                  <a:lnTo>
                    <a:pt x="491" y="183"/>
                  </a:lnTo>
                  <a:lnTo>
                    <a:pt x="515" y="191"/>
                  </a:lnTo>
                  <a:lnTo>
                    <a:pt x="527" y="191"/>
                  </a:lnTo>
                  <a:lnTo>
                    <a:pt x="545" y="195"/>
                  </a:lnTo>
                  <a:lnTo>
                    <a:pt x="563" y="199"/>
                  </a:lnTo>
                  <a:lnTo>
                    <a:pt x="588" y="203"/>
                  </a:lnTo>
                  <a:lnTo>
                    <a:pt x="606" y="207"/>
                  </a:lnTo>
                  <a:lnTo>
                    <a:pt x="630" y="207"/>
                  </a:lnTo>
                  <a:lnTo>
                    <a:pt x="654" y="207"/>
                  </a:lnTo>
                  <a:lnTo>
                    <a:pt x="679" y="207"/>
                  </a:lnTo>
                  <a:lnTo>
                    <a:pt x="703" y="207"/>
                  </a:lnTo>
                  <a:lnTo>
                    <a:pt x="727" y="203"/>
                  </a:lnTo>
                  <a:lnTo>
                    <a:pt x="751" y="199"/>
                  </a:lnTo>
                  <a:lnTo>
                    <a:pt x="776" y="195"/>
                  </a:lnTo>
                  <a:lnTo>
                    <a:pt x="788" y="115"/>
                  </a:lnTo>
                  <a:lnTo>
                    <a:pt x="782" y="111"/>
                  </a:lnTo>
                  <a:lnTo>
                    <a:pt x="770" y="107"/>
                  </a:lnTo>
                  <a:lnTo>
                    <a:pt x="757" y="99"/>
                  </a:lnTo>
                  <a:lnTo>
                    <a:pt x="733" y="95"/>
                  </a:lnTo>
                  <a:lnTo>
                    <a:pt x="721" y="87"/>
                  </a:lnTo>
                  <a:lnTo>
                    <a:pt x="709" y="83"/>
                  </a:lnTo>
                  <a:lnTo>
                    <a:pt x="691" y="79"/>
                  </a:lnTo>
                  <a:lnTo>
                    <a:pt x="673" y="76"/>
                  </a:lnTo>
                  <a:lnTo>
                    <a:pt x="654" y="72"/>
                  </a:lnTo>
                  <a:lnTo>
                    <a:pt x="636" y="64"/>
                  </a:lnTo>
                  <a:lnTo>
                    <a:pt x="618" y="60"/>
                  </a:lnTo>
                  <a:lnTo>
                    <a:pt x="594" y="56"/>
                  </a:lnTo>
                  <a:lnTo>
                    <a:pt x="570" y="52"/>
                  </a:lnTo>
                  <a:lnTo>
                    <a:pt x="545" y="44"/>
                  </a:lnTo>
                  <a:lnTo>
                    <a:pt x="521" y="44"/>
                  </a:lnTo>
                  <a:lnTo>
                    <a:pt x="497" y="40"/>
                  </a:lnTo>
                  <a:lnTo>
                    <a:pt x="466" y="36"/>
                  </a:lnTo>
                  <a:lnTo>
                    <a:pt x="442" y="36"/>
                  </a:lnTo>
                  <a:lnTo>
                    <a:pt x="412" y="32"/>
                  </a:lnTo>
                  <a:lnTo>
                    <a:pt x="388" y="32"/>
                  </a:lnTo>
                  <a:lnTo>
                    <a:pt x="369" y="32"/>
                  </a:lnTo>
                  <a:lnTo>
                    <a:pt x="351" y="32"/>
                  </a:lnTo>
                  <a:lnTo>
                    <a:pt x="333" y="32"/>
                  </a:lnTo>
                  <a:lnTo>
                    <a:pt x="321" y="32"/>
                  </a:lnTo>
                  <a:lnTo>
                    <a:pt x="303" y="32"/>
                  </a:lnTo>
                  <a:lnTo>
                    <a:pt x="291" y="32"/>
                  </a:lnTo>
                  <a:lnTo>
                    <a:pt x="272" y="36"/>
                  </a:lnTo>
                  <a:lnTo>
                    <a:pt x="254" y="36"/>
                  </a:lnTo>
                  <a:lnTo>
                    <a:pt x="242" y="36"/>
                  </a:lnTo>
                  <a:lnTo>
                    <a:pt x="224" y="40"/>
                  </a:lnTo>
                  <a:lnTo>
                    <a:pt x="206" y="40"/>
                  </a:lnTo>
                  <a:lnTo>
                    <a:pt x="188" y="44"/>
                  </a:lnTo>
                  <a:lnTo>
                    <a:pt x="169" y="44"/>
                  </a:lnTo>
                  <a:lnTo>
                    <a:pt x="151" y="52"/>
                  </a:lnTo>
                  <a:lnTo>
                    <a:pt x="139" y="52"/>
                  </a:lnTo>
                  <a:lnTo>
                    <a:pt x="121" y="56"/>
                  </a:lnTo>
                  <a:lnTo>
                    <a:pt x="109" y="151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2" name="Freeform 43"/>
            <p:cNvSpPr>
              <a:spLocks/>
            </p:cNvSpPr>
            <p:nvPr/>
          </p:nvSpPr>
          <p:spPr bwMode="auto">
            <a:xfrm>
              <a:off x="6500813" y="1490663"/>
              <a:ext cx="1174750" cy="158750"/>
            </a:xfrm>
            <a:custGeom>
              <a:avLst/>
              <a:gdLst>
                <a:gd name="T0" fmla="*/ 75604687 w 740"/>
                <a:gd name="T1" fmla="*/ 40322500 h 100"/>
                <a:gd name="T2" fmla="*/ 90725620 w 740"/>
                <a:gd name="T3" fmla="*/ 30241878 h 100"/>
                <a:gd name="T4" fmla="*/ 123486871 w 740"/>
                <a:gd name="T5" fmla="*/ 30241878 h 100"/>
                <a:gd name="T6" fmla="*/ 138607804 w 740"/>
                <a:gd name="T7" fmla="*/ 20161250 h 100"/>
                <a:gd name="T8" fmla="*/ 168851256 w 740"/>
                <a:gd name="T9" fmla="*/ 20161250 h 100"/>
                <a:gd name="T10" fmla="*/ 199093121 w 740"/>
                <a:gd name="T11" fmla="*/ 20161250 h 100"/>
                <a:gd name="T12" fmla="*/ 244454381 w 740"/>
                <a:gd name="T13" fmla="*/ 20161250 h 100"/>
                <a:gd name="T14" fmla="*/ 274696246 w 740"/>
                <a:gd name="T15" fmla="*/ 10080625 h 100"/>
                <a:gd name="T16" fmla="*/ 320059044 w 740"/>
                <a:gd name="T17" fmla="*/ 10080625 h 100"/>
                <a:gd name="T18" fmla="*/ 367942790 w 740"/>
                <a:gd name="T19" fmla="*/ 0 h 100"/>
                <a:gd name="T20" fmla="*/ 428426620 w 740"/>
                <a:gd name="T21" fmla="*/ 0 h 100"/>
                <a:gd name="T22" fmla="*/ 473789417 w 740"/>
                <a:gd name="T23" fmla="*/ 0 h 100"/>
                <a:gd name="T24" fmla="*/ 534273147 w 740"/>
                <a:gd name="T25" fmla="*/ 0 h 100"/>
                <a:gd name="T26" fmla="*/ 612397171 w 740"/>
                <a:gd name="T27" fmla="*/ 0 h 100"/>
                <a:gd name="T28" fmla="*/ 672882489 w 740"/>
                <a:gd name="T29" fmla="*/ 0 h 100"/>
                <a:gd name="T30" fmla="*/ 733366219 w 740"/>
                <a:gd name="T31" fmla="*/ 0 h 100"/>
                <a:gd name="T32" fmla="*/ 793849949 w 740"/>
                <a:gd name="T33" fmla="*/ 0 h 100"/>
                <a:gd name="T34" fmla="*/ 871974172 w 740"/>
                <a:gd name="T35" fmla="*/ 0 h 100"/>
                <a:gd name="T36" fmla="*/ 947578834 w 740"/>
                <a:gd name="T37" fmla="*/ 10080625 h 100"/>
                <a:gd name="T38" fmla="*/ 1008062564 w 740"/>
                <a:gd name="T39" fmla="*/ 10080625 h 100"/>
                <a:gd name="T40" fmla="*/ 1086186589 w 740"/>
                <a:gd name="T41" fmla="*/ 20161250 h 100"/>
                <a:gd name="T42" fmla="*/ 1161791251 w 740"/>
                <a:gd name="T43" fmla="*/ 20161250 h 100"/>
                <a:gd name="T44" fmla="*/ 1237395914 w 740"/>
                <a:gd name="T45" fmla="*/ 40322500 h 100"/>
                <a:gd name="T46" fmla="*/ 1315521525 w 740"/>
                <a:gd name="T47" fmla="*/ 50403122 h 100"/>
                <a:gd name="T48" fmla="*/ 1391126188 w 740"/>
                <a:gd name="T49" fmla="*/ 60483756 h 100"/>
                <a:gd name="T50" fmla="*/ 1436488985 w 740"/>
                <a:gd name="T51" fmla="*/ 60483756 h 100"/>
                <a:gd name="T52" fmla="*/ 1466730850 w 740"/>
                <a:gd name="T53" fmla="*/ 70564378 h 100"/>
                <a:gd name="T54" fmla="*/ 1512093648 w 740"/>
                <a:gd name="T55" fmla="*/ 70564378 h 100"/>
                <a:gd name="T56" fmla="*/ 1559977395 w 740"/>
                <a:gd name="T57" fmla="*/ 90725622 h 100"/>
                <a:gd name="T58" fmla="*/ 1620461125 w 740"/>
                <a:gd name="T59" fmla="*/ 100806244 h 100"/>
                <a:gd name="T60" fmla="*/ 1696066184 w 740"/>
                <a:gd name="T61" fmla="*/ 131048135 h 100"/>
                <a:gd name="T62" fmla="*/ 1741428982 w 740"/>
                <a:gd name="T63" fmla="*/ 141128757 h 100"/>
                <a:gd name="T64" fmla="*/ 1786791779 w 740"/>
                <a:gd name="T65" fmla="*/ 151209378 h 100"/>
                <a:gd name="T66" fmla="*/ 1819553006 w 740"/>
                <a:gd name="T67" fmla="*/ 161290000 h 100"/>
                <a:gd name="T68" fmla="*/ 1864915803 w 740"/>
                <a:gd name="T69" fmla="*/ 171370622 h 100"/>
                <a:gd name="T70" fmla="*/ 1786791779 w 740"/>
                <a:gd name="T71" fmla="*/ 241935025 h 100"/>
                <a:gd name="T72" fmla="*/ 1237395914 w 740"/>
                <a:gd name="T73" fmla="*/ 252015647 h 100"/>
                <a:gd name="T74" fmla="*/ 1101307521 w 740"/>
                <a:gd name="T75" fmla="*/ 201612488 h 100"/>
                <a:gd name="T76" fmla="*/ 0 w 740"/>
                <a:gd name="T77" fmla="*/ 100806244 h 100"/>
                <a:gd name="T78" fmla="*/ 75604687 w 740"/>
                <a:gd name="T79" fmla="*/ 40322500 h 100"/>
                <a:gd name="T80" fmla="*/ 75604687 w 740"/>
                <a:gd name="T81" fmla="*/ 40322500 h 1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40"/>
                <a:gd name="T124" fmla="*/ 0 h 100"/>
                <a:gd name="T125" fmla="*/ 740 w 740"/>
                <a:gd name="T126" fmla="*/ 100 h 10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40" h="100">
                  <a:moveTo>
                    <a:pt x="30" y="16"/>
                  </a:moveTo>
                  <a:lnTo>
                    <a:pt x="36" y="12"/>
                  </a:lnTo>
                  <a:lnTo>
                    <a:pt x="49" y="12"/>
                  </a:lnTo>
                  <a:lnTo>
                    <a:pt x="55" y="8"/>
                  </a:lnTo>
                  <a:lnTo>
                    <a:pt x="67" y="8"/>
                  </a:lnTo>
                  <a:lnTo>
                    <a:pt x="79" y="8"/>
                  </a:lnTo>
                  <a:lnTo>
                    <a:pt x="97" y="8"/>
                  </a:lnTo>
                  <a:lnTo>
                    <a:pt x="109" y="4"/>
                  </a:lnTo>
                  <a:lnTo>
                    <a:pt x="127" y="4"/>
                  </a:lnTo>
                  <a:lnTo>
                    <a:pt x="146" y="0"/>
                  </a:lnTo>
                  <a:lnTo>
                    <a:pt x="170" y="0"/>
                  </a:lnTo>
                  <a:lnTo>
                    <a:pt x="188" y="0"/>
                  </a:lnTo>
                  <a:lnTo>
                    <a:pt x="212" y="0"/>
                  </a:lnTo>
                  <a:lnTo>
                    <a:pt x="243" y="0"/>
                  </a:lnTo>
                  <a:lnTo>
                    <a:pt x="267" y="0"/>
                  </a:lnTo>
                  <a:lnTo>
                    <a:pt x="291" y="0"/>
                  </a:lnTo>
                  <a:lnTo>
                    <a:pt x="315" y="0"/>
                  </a:lnTo>
                  <a:lnTo>
                    <a:pt x="346" y="0"/>
                  </a:lnTo>
                  <a:lnTo>
                    <a:pt x="376" y="4"/>
                  </a:lnTo>
                  <a:lnTo>
                    <a:pt x="400" y="4"/>
                  </a:lnTo>
                  <a:lnTo>
                    <a:pt x="431" y="8"/>
                  </a:lnTo>
                  <a:lnTo>
                    <a:pt x="461" y="8"/>
                  </a:lnTo>
                  <a:lnTo>
                    <a:pt x="491" y="16"/>
                  </a:lnTo>
                  <a:lnTo>
                    <a:pt x="522" y="20"/>
                  </a:lnTo>
                  <a:lnTo>
                    <a:pt x="552" y="24"/>
                  </a:lnTo>
                  <a:lnTo>
                    <a:pt x="570" y="24"/>
                  </a:lnTo>
                  <a:lnTo>
                    <a:pt x="582" y="28"/>
                  </a:lnTo>
                  <a:lnTo>
                    <a:pt x="600" y="28"/>
                  </a:lnTo>
                  <a:lnTo>
                    <a:pt x="619" y="36"/>
                  </a:lnTo>
                  <a:lnTo>
                    <a:pt x="643" y="40"/>
                  </a:lnTo>
                  <a:lnTo>
                    <a:pt x="673" y="52"/>
                  </a:lnTo>
                  <a:lnTo>
                    <a:pt x="691" y="56"/>
                  </a:lnTo>
                  <a:lnTo>
                    <a:pt x="709" y="60"/>
                  </a:lnTo>
                  <a:lnTo>
                    <a:pt x="722" y="64"/>
                  </a:lnTo>
                  <a:lnTo>
                    <a:pt x="740" y="68"/>
                  </a:lnTo>
                  <a:lnTo>
                    <a:pt x="709" y="96"/>
                  </a:lnTo>
                  <a:lnTo>
                    <a:pt x="491" y="100"/>
                  </a:lnTo>
                  <a:lnTo>
                    <a:pt x="437" y="80"/>
                  </a:lnTo>
                  <a:lnTo>
                    <a:pt x="0" y="40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3" name="Freeform 44"/>
            <p:cNvSpPr>
              <a:spLocks/>
            </p:cNvSpPr>
            <p:nvPr/>
          </p:nvSpPr>
          <p:spPr bwMode="auto">
            <a:xfrm>
              <a:off x="6789738" y="828675"/>
              <a:ext cx="857250" cy="587375"/>
            </a:xfrm>
            <a:custGeom>
              <a:avLst/>
              <a:gdLst>
                <a:gd name="T0" fmla="*/ 0 w 540"/>
                <a:gd name="T1" fmla="*/ 761087135 h 370"/>
                <a:gd name="T2" fmla="*/ 75604678 w 540"/>
                <a:gd name="T3" fmla="*/ 189012500 h 370"/>
                <a:gd name="T4" fmla="*/ 75604678 w 540"/>
                <a:gd name="T5" fmla="*/ 168851256 h 370"/>
                <a:gd name="T6" fmla="*/ 105846564 w 540"/>
                <a:gd name="T7" fmla="*/ 148688426 h 370"/>
                <a:gd name="T8" fmla="*/ 120967495 w 540"/>
                <a:gd name="T9" fmla="*/ 128527182 h 370"/>
                <a:gd name="T10" fmla="*/ 153728718 w 540"/>
                <a:gd name="T11" fmla="*/ 108367526 h 370"/>
                <a:gd name="T12" fmla="*/ 183970579 w 540"/>
                <a:gd name="T13" fmla="*/ 90725620 h 370"/>
                <a:gd name="T14" fmla="*/ 244454351 w 540"/>
                <a:gd name="T15" fmla="*/ 80644998 h 370"/>
                <a:gd name="T16" fmla="*/ 274696213 w 540"/>
                <a:gd name="T17" fmla="*/ 60483755 h 370"/>
                <a:gd name="T18" fmla="*/ 335181523 w 540"/>
                <a:gd name="T19" fmla="*/ 40322499 h 370"/>
                <a:gd name="T20" fmla="*/ 398184607 w 540"/>
                <a:gd name="T21" fmla="*/ 20161250 h 370"/>
                <a:gd name="T22" fmla="*/ 458668429 w 540"/>
                <a:gd name="T23" fmla="*/ 10080625 h 370"/>
                <a:gd name="T24" fmla="*/ 504031221 w 540"/>
                <a:gd name="T25" fmla="*/ 0 h 370"/>
                <a:gd name="T26" fmla="*/ 534273082 w 540"/>
                <a:gd name="T27" fmla="*/ 0 h 370"/>
                <a:gd name="T28" fmla="*/ 579635874 w 540"/>
                <a:gd name="T29" fmla="*/ 0 h 370"/>
                <a:gd name="T30" fmla="*/ 627518027 w 540"/>
                <a:gd name="T31" fmla="*/ 0 h 370"/>
                <a:gd name="T32" fmla="*/ 657761476 w 540"/>
                <a:gd name="T33" fmla="*/ 0 h 370"/>
                <a:gd name="T34" fmla="*/ 718243611 w 540"/>
                <a:gd name="T35" fmla="*/ 0 h 370"/>
                <a:gd name="T36" fmla="*/ 763606403 w 540"/>
                <a:gd name="T37" fmla="*/ 0 h 370"/>
                <a:gd name="T38" fmla="*/ 824090126 w 540"/>
                <a:gd name="T39" fmla="*/ 10080625 h 370"/>
                <a:gd name="T40" fmla="*/ 839211255 w 540"/>
                <a:gd name="T41" fmla="*/ 10080625 h 370"/>
                <a:gd name="T42" fmla="*/ 887094996 w 540"/>
                <a:gd name="T43" fmla="*/ 10080625 h 370"/>
                <a:gd name="T44" fmla="*/ 917336857 w 540"/>
                <a:gd name="T45" fmla="*/ 10080625 h 370"/>
                <a:gd name="T46" fmla="*/ 962699649 w 540"/>
                <a:gd name="T47" fmla="*/ 20161250 h 370"/>
                <a:gd name="T48" fmla="*/ 992941510 w 540"/>
                <a:gd name="T49" fmla="*/ 30241877 h 370"/>
                <a:gd name="T50" fmla="*/ 1038304302 w 540"/>
                <a:gd name="T51" fmla="*/ 50403121 h 370"/>
                <a:gd name="T52" fmla="*/ 1083667094 w 540"/>
                <a:gd name="T53" fmla="*/ 60483755 h 370"/>
                <a:gd name="T54" fmla="*/ 1131549248 w 540"/>
                <a:gd name="T55" fmla="*/ 70564377 h 370"/>
                <a:gd name="T56" fmla="*/ 1176912040 w 540"/>
                <a:gd name="T57" fmla="*/ 90725620 h 370"/>
                <a:gd name="T58" fmla="*/ 1222274832 w 540"/>
                <a:gd name="T59" fmla="*/ 108367526 h 370"/>
                <a:gd name="T60" fmla="*/ 1252516693 w 540"/>
                <a:gd name="T61" fmla="*/ 128527182 h 370"/>
                <a:gd name="T62" fmla="*/ 1297881073 w 540"/>
                <a:gd name="T63" fmla="*/ 158769047 h 370"/>
                <a:gd name="T64" fmla="*/ 1328122934 w 540"/>
                <a:gd name="T65" fmla="*/ 189012500 h 370"/>
                <a:gd name="T66" fmla="*/ 1360884157 w 540"/>
                <a:gd name="T67" fmla="*/ 219254414 h 370"/>
                <a:gd name="T68" fmla="*/ 1267637624 w 540"/>
                <a:gd name="T69" fmla="*/ 932457902 h 370"/>
                <a:gd name="T70" fmla="*/ 1131549248 w 540"/>
                <a:gd name="T71" fmla="*/ 882054793 h 370"/>
                <a:gd name="T72" fmla="*/ 1176912040 w 540"/>
                <a:gd name="T73" fmla="*/ 299897800 h 370"/>
                <a:gd name="T74" fmla="*/ 1161791109 w 540"/>
                <a:gd name="T75" fmla="*/ 279736557 h 370"/>
                <a:gd name="T76" fmla="*/ 1131549248 w 540"/>
                <a:gd name="T77" fmla="*/ 259575314 h 370"/>
                <a:gd name="T78" fmla="*/ 1083667094 w 540"/>
                <a:gd name="T79" fmla="*/ 219254414 h 370"/>
                <a:gd name="T80" fmla="*/ 1023183372 w 540"/>
                <a:gd name="T81" fmla="*/ 199093121 h 370"/>
                <a:gd name="T82" fmla="*/ 992941510 w 540"/>
                <a:gd name="T83" fmla="*/ 178931878 h 370"/>
                <a:gd name="T84" fmla="*/ 947578718 w 540"/>
                <a:gd name="T85" fmla="*/ 168851256 h 370"/>
                <a:gd name="T86" fmla="*/ 887094996 w 540"/>
                <a:gd name="T87" fmla="*/ 148688426 h 370"/>
                <a:gd name="T88" fmla="*/ 839211255 w 540"/>
                <a:gd name="T89" fmla="*/ 148688426 h 370"/>
                <a:gd name="T90" fmla="*/ 778727334 w 540"/>
                <a:gd name="T91" fmla="*/ 148688426 h 370"/>
                <a:gd name="T92" fmla="*/ 733364542 w 540"/>
                <a:gd name="T93" fmla="*/ 148688426 h 370"/>
                <a:gd name="T94" fmla="*/ 657761476 w 540"/>
                <a:gd name="T95" fmla="*/ 168851256 h 370"/>
                <a:gd name="T96" fmla="*/ 594756805 w 540"/>
                <a:gd name="T97" fmla="*/ 189012500 h 370"/>
                <a:gd name="T98" fmla="*/ 564514943 w 540"/>
                <a:gd name="T99" fmla="*/ 189012500 h 370"/>
                <a:gd name="T100" fmla="*/ 504031221 w 540"/>
                <a:gd name="T101" fmla="*/ 209173793 h 370"/>
                <a:gd name="T102" fmla="*/ 443547498 w 540"/>
                <a:gd name="T103" fmla="*/ 239414070 h 370"/>
                <a:gd name="T104" fmla="*/ 398184607 w 540"/>
                <a:gd name="T105" fmla="*/ 289817179 h 370"/>
                <a:gd name="T106" fmla="*/ 398184607 w 540"/>
                <a:gd name="T107" fmla="*/ 791329000 h 370"/>
                <a:gd name="T108" fmla="*/ 0 w 540"/>
                <a:gd name="T109" fmla="*/ 761087135 h 370"/>
                <a:gd name="T110" fmla="*/ 0 w 540"/>
                <a:gd name="T111" fmla="*/ 761087135 h 37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0"/>
                <a:gd name="T169" fmla="*/ 0 h 370"/>
                <a:gd name="T170" fmla="*/ 540 w 540"/>
                <a:gd name="T171" fmla="*/ 370 h 37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0" h="370">
                  <a:moveTo>
                    <a:pt x="0" y="302"/>
                  </a:moveTo>
                  <a:lnTo>
                    <a:pt x="30" y="75"/>
                  </a:lnTo>
                  <a:lnTo>
                    <a:pt x="30" y="67"/>
                  </a:lnTo>
                  <a:lnTo>
                    <a:pt x="42" y="59"/>
                  </a:lnTo>
                  <a:lnTo>
                    <a:pt x="48" y="51"/>
                  </a:lnTo>
                  <a:lnTo>
                    <a:pt x="61" y="43"/>
                  </a:lnTo>
                  <a:lnTo>
                    <a:pt x="73" y="36"/>
                  </a:lnTo>
                  <a:lnTo>
                    <a:pt x="97" y="32"/>
                  </a:lnTo>
                  <a:lnTo>
                    <a:pt x="109" y="24"/>
                  </a:lnTo>
                  <a:lnTo>
                    <a:pt x="133" y="16"/>
                  </a:lnTo>
                  <a:lnTo>
                    <a:pt x="158" y="8"/>
                  </a:lnTo>
                  <a:lnTo>
                    <a:pt x="182" y="4"/>
                  </a:lnTo>
                  <a:lnTo>
                    <a:pt x="200" y="0"/>
                  </a:lnTo>
                  <a:lnTo>
                    <a:pt x="212" y="0"/>
                  </a:lnTo>
                  <a:lnTo>
                    <a:pt x="230" y="0"/>
                  </a:lnTo>
                  <a:lnTo>
                    <a:pt x="249" y="0"/>
                  </a:lnTo>
                  <a:lnTo>
                    <a:pt x="261" y="0"/>
                  </a:lnTo>
                  <a:lnTo>
                    <a:pt x="285" y="0"/>
                  </a:lnTo>
                  <a:lnTo>
                    <a:pt x="303" y="0"/>
                  </a:lnTo>
                  <a:lnTo>
                    <a:pt x="327" y="4"/>
                  </a:lnTo>
                  <a:lnTo>
                    <a:pt x="333" y="4"/>
                  </a:lnTo>
                  <a:lnTo>
                    <a:pt x="352" y="4"/>
                  </a:lnTo>
                  <a:lnTo>
                    <a:pt x="364" y="4"/>
                  </a:lnTo>
                  <a:lnTo>
                    <a:pt x="382" y="8"/>
                  </a:lnTo>
                  <a:lnTo>
                    <a:pt x="394" y="12"/>
                  </a:lnTo>
                  <a:lnTo>
                    <a:pt x="412" y="20"/>
                  </a:lnTo>
                  <a:lnTo>
                    <a:pt x="430" y="24"/>
                  </a:lnTo>
                  <a:lnTo>
                    <a:pt x="449" y="28"/>
                  </a:lnTo>
                  <a:lnTo>
                    <a:pt x="467" y="36"/>
                  </a:lnTo>
                  <a:lnTo>
                    <a:pt x="485" y="43"/>
                  </a:lnTo>
                  <a:lnTo>
                    <a:pt x="497" y="51"/>
                  </a:lnTo>
                  <a:lnTo>
                    <a:pt x="515" y="63"/>
                  </a:lnTo>
                  <a:lnTo>
                    <a:pt x="527" y="75"/>
                  </a:lnTo>
                  <a:lnTo>
                    <a:pt x="540" y="87"/>
                  </a:lnTo>
                  <a:lnTo>
                    <a:pt x="503" y="370"/>
                  </a:lnTo>
                  <a:lnTo>
                    <a:pt x="449" y="350"/>
                  </a:lnTo>
                  <a:lnTo>
                    <a:pt x="467" y="119"/>
                  </a:lnTo>
                  <a:lnTo>
                    <a:pt x="461" y="111"/>
                  </a:lnTo>
                  <a:lnTo>
                    <a:pt x="449" y="103"/>
                  </a:lnTo>
                  <a:lnTo>
                    <a:pt x="430" y="87"/>
                  </a:lnTo>
                  <a:lnTo>
                    <a:pt x="406" y="79"/>
                  </a:lnTo>
                  <a:lnTo>
                    <a:pt x="394" y="71"/>
                  </a:lnTo>
                  <a:lnTo>
                    <a:pt x="376" y="67"/>
                  </a:lnTo>
                  <a:lnTo>
                    <a:pt x="352" y="59"/>
                  </a:lnTo>
                  <a:lnTo>
                    <a:pt x="333" y="59"/>
                  </a:lnTo>
                  <a:lnTo>
                    <a:pt x="309" y="59"/>
                  </a:lnTo>
                  <a:lnTo>
                    <a:pt x="291" y="59"/>
                  </a:lnTo>
                  <a:lnTo>
                    <a:pt x="261" y="67"/>
                  </a:lnTo>
                  <a:lnTo>
                    <a:pt x="236" y="75"/>
                  </a:lnTo>
                  <a:lnTo>
                    <a:pt x="224" y="75"/>
                  </a:lnTo>
                  <a:lnTo>
                    <a:pt x="200" y="83"/>
                  </a:lnTo>
                  <a:lnTo>
                    <a:pt x="176" y="95"/>
                  </a:lnTo>
                  <a:lnTo>
                    <a:pt x="158" y="115"/>
                  </a:lnTo>
                  <a:lnTo>
                    <a:pt x="158" y="31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4" name="Freeform 45"/>
            <p:cNvSpPr>
              <a:spLocks/>
            </p:cNvSpPr>
            <p:nvPr/>
          </p:nvSpPr>
          <p:spPr bwMode="auto">
            <a:xfrm>
              <a:off x="6886575" y="1630363"/>
              <a:ext cx="644525" cy="2214563"/>
            </a:xfrm>
            <a:custGeom>
              <a:avLst/>
              <a:gdLst>
                <a:gd name="T0" fmla="*/ 1023183527 w 406"/>
                <a:gd name="T1" fmla="*/ 0 h 1395"/>
                <a:gd name="T2" fmla="*/ 564515029 w 406"/>
                <a:gd name="T3" fmla="*/ 2147483647 h 1395"/>
                <a:gd name="T4" fmla="*/ 75604690 w 406"/>
                <a:gd name="T5" fmla="*/ 2147483647 h 1395"/>
                <a:gd name="T6" fmla="*/ 0 w 406"/>
                <a:gd name="T7" fmla="*/ 2147483647 h 1395"/>
                <a:gd name="T8" fmla="*/ 441028203 w 406"/>
                <a:gd name="T9" fmla="*/ 2147483647 h 1395"/>
                <a:gd name="T10" fmla="*/ 884575768 w 406"/>
                <a:gd name="T11" fmla="*/ 0 h 1395"/>
                <a:gd name="T12" fmla="*/ 1023183527 w 406"/>
                <a:gd name="T13" fmla="*/ 0 h 1395"/>
                <a:gd name="T14" fmla="*/ 1023183527 w 406"/>
                <a:gd name="T15" fmla="*/ 0 h 13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6"/>
                <a:gd name="T25" fmla="*/ 0 h 1395"/>
                <a:gd name="T26" fmla="*/ 406 w 406"/>
                <a:gd name="T27" fmla="*/ 1395 h 13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6" h="1395">
                  <a:moveTo>
                    <a:pt x="406" y="0"/>
                  </a:moveTo>
                  <a:lnTo>
                    <a:pt x="224" y="1376"/>
                  </a:lnTo>
                  <a:lnTo>
                    <a:pt x="30" y="1395"/>
                  </a:lnTo>
                  <a:lnTo>
                    <a:pt x="0" y="1296"/>
                  </a:lnTo>
                  <a:lnTo>
                    <a:pt x="175" y="1284"/>
                  </a:lnTo>
                  <a:lnTo>
                    <a:pt x="351" y="0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5" name="Freeform 46"/>
            <p:cNvSpPr>
              <a:spLocks/>
            </p:cNvSpPr>
            <p:nvPr/>
          </p:nvSpPr>
          <p:spPr bwMode="auto">
            <a:xfrm>
              <a:off x="4200525" y="1566863"/>
              <a:ext cx="2492375" cy="1609725"/>
            </a:xfrm>
            <a:custGeom>
              <a:avLst/>
              <a:gdLst>
                <a:gd name="T0" fmla="*/ 0 w 1570"/>
                <a:gd name="T1" fmla="*/ 2147483647 h 1014"/>
                <a:gd name="T2" fmla="*/ 2147483647 w 1570"/>
                <a:gd name="T3" fmla="*/ 0 h 1014"/>
                <a:gd name="T4" fmla="*/ 2147483647 w 1570"/>
                <a:gd name="T5" fmla="*/ 0 h 1014"/>
                <a:gd name="T6" fmla="*/ 183972192 w 1570"/>
                <a:gd name="T7" fmla="*/ 2147483647 h 1014"/>
                <a:gd name="T8" fmla="*/ 60483756 w 1570"/>
                <a:gd name="T9" fmla="*/ 2147483647 h 1014"/>
                <a:gd name="T10" fmla="*/ 0 w 1570"/>
                <a:gd name="T11" fmla="*/ 2147483647 h 1014"/>
                <a:gd name="T12" fmla="*/ 0 w 1570"/>
                <a:gd name="T13" fmla="*/ 2147483647 h 10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0"/>
                <a:gd name="T22" fmla="*/ 0 h 1014"/>
                <a:gd name="T23" fmla="*/ 1570 w 1570"/>
                <a:gd name="T24" fmla="*/ 1014 h 10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0" h="1014">
                  <a:moveTo>
                    <a:pt x="0" y="982"/>
                  </a:moveTo>
                  <a:lnTo>
                    <a:pt x="1467" y="0"/>
                  </a:lnTo>
                  <a:lnTo>
                    <a:pt x="1570" y="0"/>
                  </a:lnTo>
                  <a:lnTo>
                    <a:pt x="73" y="1010"/>
                  </a:lnTo>
                  <a:lnTo>
                    <a:pt x="24" y="1014"/>
                  </a:lnTo>
                  <a:lnTo>
                    <a:pt x="0" y="982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6" name="Freeform 47"/>
            <p:cNvSpPr>
              <a:spLocks/>
            </p:cNvSpPr>
            <p:nvPr/>
          </p:nvSpPr>
          <p:spPr bwMode="auto">
            <a:xfrm>
              <a:off x="1428750" y="1365250"/>
              <a:ext cx="2174875" cy="1230313"/>
            </a:xfrm>
            <a:custGeom>
              <a:avLst/>
              <a:gdLst>
                <a:gd name="T0" fmla="*/ 0 w 1370"/>
                <a:gd name="T1" fmla="*/ 1902719730 h 775"/>
                <a:gd name="T2" fmla="*/ 2147483647 w 1370"/>
                <a:gd name="T3" fmla="*/ 0 h 775"/>
                <a:gd name="T4" fmla="*/ 2147483647 w 1370"/>
                <a:gd name="T5" fmla="*/ 10080629 h 775"/>
                <a:gd name="T6" fmla="*/ 166330303 w 1370"/>
                <a:gd name="T7" fmla="*/ 1953122860 h 775"/>
                <a:gd name="T8" fmla="*/ 75604685 w 1370"/>
                <a:gd name="T9" fmla="*/ 1953122860 h 775"/>
                <a:gd name="T10" fmla="*/ 0 w 1370"/>
                <a:gd name="T11" fmla="*/ 1902719730 h 775"/>
                <a:gd name="T12" fmla="*/ 0 w 1370"/>
                <a:gd name="T13" fmla="*/ 1902719730 h 7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70"/>
                <a:gd name="T22" fmla="*/ 0 h 775"/>
                <a:gd name="T23" fmla="*/ 1370 w 1370"/>
                <a:gd name="T24" fmla="*/ 775 h 7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70" h="775">
                  <a:moveTo>
                    <a:pt x="0" y="755"/>
                  </a:moveTo>
                  <a:lnTo>
                    <a:pt x="1315" y="0"/>
                  </a:lnTo>
                  <a:lnTo>
                    <a:pt x="1370" y="4"/>
                  </a:lnTo>
                  <a:lnTo>
                    <a:pt x="66" y="775"/>
                  </a:lnTo>
                  <a:lnTo>
                    <a:pt x="30" y="775"/>
                  </a:lnTo>
                  <a:lnTo>
                    <a:pt x="0" y="755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7" name="Freeform 48"/>
            <p:cNvSpPr>
              <a:spLocks/>
            </p:cNvSpPr>
            <p:nvPr/>
          </p:nvSpPr>
          <p:spPr bwMode="auto">
            <a:xfrm>
              <a:off x="1909763" y="1403350"/>
              <a:ext cx="2262188" cy="1338263"/>
            </a:xfrm>
            <a:custGeom>
              <a:avLst/>
              <a:gdLst>
                <a:gd name="T0" fmla="*/ 0 w 1425"/>
                <a:gd name="T1" fmla="*/ 2043848478 h 843"/>
                <a:gd name="T2" fmla="*/ 2147483647 w 1425"/>
                <a:gd name="T3" fmla="*/ 0 h 843"/>
                <a:gd name="T4" fmla="*/ 2147483647 w 1425"/>
                <a:gd name="T5" fmla="*/ 10080629 h 843"/>
                <a:gd name="T6" fmla="*/ 136088471 w 1425"/>
                <a:gd name="T7" fmla="*/ 2094251607 h 843"/>
                <a:gd name="T8" fmla="*/ 30241884 w 1425"/>
                <a:gd name="T9" fmla="*/ 2124493485 h 843"/>
                <a:gd name="T10" fmla="*/ 0 w 1425"/>
                <a:gd name="T11" fmla="*/ 2043848478 h 843"/>
                <a:gd name="T12" fmla="*/ 0 w 1425"/>
                <a:gd name="T13" fmla="*/ 2043848478 h 8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5"/>
                <a:gd name="T22" fmla="*/ 0 h 843"/>
                <a:gd name="T23" fmla="*/ 1425 w 1425"/>
                <a:gd name="T24" fmla="*/ 843 h 8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5" h="843">
                  <a:moveTo>
                    <a:pt x="0" y="811"/>
                  </a:moveTo>
                  <a:lnTo>
                    <a:pt x="1364" y="0"/>
                  </a:lnTo>
                  <a:lnTo>
                    <a:pt x="1425" y="4"/>
                  </a:lnTo>
                  <a:lnTo>
                    <a:pt x="54" y="831"/>
                  </a:lnTo>
                  <a:lnTo>
                    <a:pt x="12" y="843"/>
                  </a:lnTo>
                  <a:lnTo>
                    <a:pt x="0" y="811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8" name="Freeform 49"/>
            <p:cNvSpPr>
              <a:spLocks/>
            </p:cNvSpPr>
            <p:nvPr/>
          </p:nvSpPr>
          <p:spPr bwMode="auto">
            <a:xfrm>
              <a:off x="2708275" y="1465263"/>
              <a:ext cx="2416175" cy="1458913"/>
            </a:xfrm>
            <a:custGeom>
              <a:avLst/>
              <a:gdLst>
                <a:gd name="T0" fmla="*/ 0 w 1522"/>
                <a:gd name="T1" fmla="*/ 2147483647 h 919"/>
                <a:gd name="T2" fmla="*/ 2147483647 w 1522"/>
                <a:gd name="T3" fmla="*/ 0 h 919"/>
                <a:gd name="T4" fmla="*/ 2147483647 w 1522"/>
                <a:gd name="T5" fmla="*/ 0 h 919"/>
                <a:gd name="T6" fmla="*/ 199093123 w 1522"/>
                <a:gd name="T7" fmla="*/ 2147483647 h 919"/>
                <a:gd name="T8" fmla="*/ 153728738 w 1522"/>
                <a:gd name="T9" fmla="*/ 2147483647 h 919"/>
                <a:gd name="T10" fmla="*/ 0 w 1522"/>
                <a:gd name="T11" fmla="*/ 2147483647 h 919"/>
                <a:gd name="T12" fmla="*/ 0 w 1522"/>
                <a:gd name="T13" fmla="*/ 2147483647 h 9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22"/>
                <a:gd name="T22" fmla="*/ 0 h 919"/>
                <a:gd name="T23" fmla="*/ 1522 w 1522"/>
                <a:gd name="T24" fmla="*/ 919 h 9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22" h="919">
                  <a:moveTo>
                    <a:pt x="0" y="891"/>
                  </a:moveTo>
                  <a:lnTo>
                    <a:pt x="1461" y="0"/>
                  </a:lnTo>
                  <a:lnTo>
                    <a:pt x="1522" y="0"/>
                  </a:lnTo>
                  <a:lnTo>
                    <a:pt x="79" y="919"/>
                  </a:lnTo>
                  <a:lnTo>
                    <a:pt x="61" y="903"/>
                  </a:lnTo>
                  <a:lnTo>
                    <a:pt x="0" y="891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9" name="Freeform 50"/>
            <p:cNvSpPr>
              <a:spLocks/>
            </p:cNvSpPr>
            <p:nvPr/>
          </p:nvSpPr>
          <p:spPr bwMode="auto">
            <a:xfrm>
              <a:off x="3276600" y="1497013"/>
              <a:ext cx="2454275" cy="1516063"/>
            </a:xfrm>
            <a:custGeom>
              <a:avLst/>
              <a:gdLst>
                <a:gd name="T0" fmla="*/ 45362811 w 1546"/>
                <a:gd name="T1" fmla="*/ 2147483647 h 955"/>
                <a:gd name="T2" fmla="*/ 2147483647 w 1546"/>
                <a:gd name="T3" fmla="*/ 0 h 955"/>
                <a:gd name="T4" fmla="*/ 2147483647 w 1546"/>
                <a:gd name="T5" fmla="*/ 0 h 955"/>
                <a:gd name="T6" fmla="*/ 183972192 w 1546"/>
                <a:gd name="T7" fmla="*/ 2147483647 h 955"/>
                <a:gd name="T8" fmla="*/ 0 w 1546"/>
                <a:gd name="T9" fmla="*/ 2147483647 h 955"/>
                <a:gd name="T10" fmla="*/ 45362811 w 1546"/>
                <a:gd name="T11" fmla="*/ 2147483647 h 955"/>
                <a:gd name="T12" fmla="*/ 45362811 w 1546"/>
                <a:gd name="T13" fmla="*/ 2147483647 h 9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46"/>
                <a:gd name="T22" fmla="*/ 0 h 955"/>
                <a:gd name="T23" fmla="*/ 1546 w 1546"/>
                <a:gd name="T24" fmla="*/ 955 h 9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46" h="955">
                  <a:moveTo>
                    <a:pt x="18" y="923"/>
                  </a:moveTo>
                  <a:lnTo>
                    <a:pt x="1485" y="0"/>
                  </a:lnTo>
                  <a:lnTo>
                    <a:pt x="1546" y="0"/>
                  </a:lnTo>
                  <a:lnTo>
                    <a:pt x="73" y="955"/>
                  </a:lnTo>
                  <a:lnTo>
                    <a:pt x="0" y="951"/>
                  </a:lnTo>
                  <a:lnTo>
                    <a:pt x="18" y="923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0" name="Freeform 51"/>
            <p:cNvSpPr>
              <a:spLocks/>
            </p:cNvSpPr>
            <p:nvPr/>
          </p:nvSpPr>
          <p:spPr bwMode="auto">
            <a:xfrm>
              <a:off x="4864100" y="1643063"/>
              <a:ext cx="2474913" cy="1677988"/>
            </a:xfrm>
            <a:custGeom>
              <a:avLst/>
              <a:gdLst>
                <a:gd name="T0" fmla="*/ 0 w 1559"/>
                <a:gd name="T1" fmla="*/ 2147483647 h 1057"/>
                <a:gd name="T2" fmla="*/ 2147483647 w 1559"/>
                <a:gd name="T3" fmla="*/ 0 h 1057"/>
                <a:gd name="T4" fmla="*/ 2147483647 w 1559"/>
                <a:gd name="T5" fmla="*/ 0 h 1057"/>
                <a:gd name="T6" fmla="*/ 108367550 w 1559"/>
                <a:gd name="T7" fmla="*/ 2147483647 h 1057"/>
                <a:gd name="T8" fmla="*/ 15120942 w 1559"/>
                <a:gd name="T9" fmla="*/ 2147483647 h 1057"/>
                <a:gd name="T10" fmla="*/ 0 w 1559"/>
                <a:gd name="T11" fmla="*/ 2147483647 h 1057"/>
                <a:gd name="T12" fmla="*/ 0 w 1559"/>
                <a:gd name="T13" fmla="*/ 2147483647 h 10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59"/>
                <a:gd name="T22" fmla="*/ 0 h 1057"/>
                <a:gd name="T23" fmla="*/ 1559 w 1559"/>
                <a:gd name="T24" fmla="*/ 1057 h 10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59" h="1057">
                  <a:moveTo>
                    <a:pt x="0" y="1030"/>
                  </a:moveTo>
                  <a:lnTo>
                    <a:pt x="1462" y="0"/>
                  </a:lnTo>
                  <a:lnTo>
                    <a:pt x="1559" y="0"/>
                  </a:lnTo>
                  <a:lnTo>
                    <a:pt x="43" y="1057"/>
                  </a:lnTo>
                  <a:lnTo>
                    <a:pt x="6" y="1041"/>
                  </a:lnTo>
                  <a:lnTo>
                    <a:pt x="0" y="103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1" name="Freeform 52"/>
            <p:cNvSpPr>
              <a:spLocks/>
            </p:cNvSpPr>
            <p:nvPr/>
          </p:nvSpPr>
          <p:spPr bwMode="auto">
            <a:xfrm>
              <a:off x="6173788" y="2735263"/>
              <a:ext cx="876300" cy="712788"/>
            </a:xfrm>
            <a:custGeom>
              <a:avLst/>
              <a:gdLst>
                <a:gd name="T0" fmla="*/ 30241874 w 552"/>
                <a:gd name="T1" fmla="*/ 940019876 h 449"/>
                <a:gd name="T2" fmla="*/ 1391126032 w 552"/>
                <a:gd name="T3" fmla="*/ 0 h 449"/>
                <a:gd name="T4" fmla="*/ 1391126032 w 552"/>
                <a:gd name="T5" fmla="*/ 178932014 h 449"/>
                <a:gd name="T6" fmla="*/ 0 w 552"/>
                <a:gd name="T7" fmla="*/ 1131551833 h 449"/>
                <a:gd name="T8" fmla="*/ 30241874 w 552"/>
                <a:gd name="T9" fmla="*/ 1050906798 h 449"/>
                <a:gd name="T10" fmla="*/ 30241874 w 552"/>
                <a:gd name="T11" fmla="*/ 940019876 h 449"/>
                <a:gd name="T12" fmla="*/ 30241874 w 552"/>
                <a:gd name="T13" fmla="*/ 940019876 h 4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2"/>
                <a:gd name="T22" fmla="*/ 0 h 449"/>
                <a:gd name="T23" fmla="*/ 552 w 552"/>
                <a:gd name="T24" fmla="*/ 449 h 4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2" h="449">
                  <a:moveTo>
                    <a:pt x="12" y="373"/>
                  </a:moveTo>
                  <a:lnTo>
                    <a:pt x="552" y="0"/>
                  </a:lnTo>
                  <a:lnTo>
                    <a:pt x="552" y="71"/>
                  </a:lnTo>
                  <a:lnTo>
                    <a:pt x="0" y="449"/>
                  </a:lnTo>
                  <a:lnTo>
                    <a:pt x="12" y="417"/>
                  </a:lnTo>
                  <a:lnTo>
                    <a:pt x="12" y="373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2" name="Freeform 53"/>
            <p:cNvSpPr>
              <a:spLocks/>
            </p:cNvSpPr>
            <p:nvPr/>
          </p:nvSpPr>
          <p:spPr bwMode="auto">
            <a:xfrm>
              <a:off x="1004888" y="1289050"/>
              <a:ext cx="1684338" cy="946150"/>
            </a:xfrm>
            <a:custGeom>
              <a:avLst/>
              <a:gdLst>
                <a:gd name="T0" fmla="*/ 15120941 w 1061"/>
                <a:gd name="T1" fmla="*/ 1393647026 h 596"/>
                <a:gd name="T2" fmla="*/ 2147483647 w 1061"/>
                <a:gd name="T3" fmla="*/ 0 h 596"/>
                <a:gd name="T4" fmla="*/ 2147483647 w 1061"/>
                <a:gd name="T5" fmla="*/ 10080624 h 596"/>
                <a:gd name="T6" fmla="*/ 0 w 1061"/>
                <a:gd name="T7" fmla="*/ 1502012907 h 596"/>
                <a:gd name="T8" fmla="*/ 0 w 1061"/>
                <a:gd name="T9" fmla="*/ 1444050130 h 596"/>
                <a:gd name="T10" fmla="*/ 15120941 w 1061"/>
                <a:gd name="T11" fmla="*/ 1393647026 h 596"/>
                <a:gd name="T12" fmla="*/ 15120941 w 1061"/>
                <a:gd name="T13" fmla="*/ 1393647026 h 5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1"/>
                <a:gd name="T22" fmla="*/ 0 h 596"/>
                <a:gd name="T23" fmla="*/ 1061 w 1061"/>
                <a:gd name="T24" fmla="*/ 596 h 5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1" h="596">
                  <a:moveTo>
                    <a:pt x="6" y="553"/>
                  </a:moveTo>
                  <a:lnTo>
                    <a:pt x="1000" y="0"/>
                  </a:lnTo>
                  <a:lnTo>
                    <a:pt x="1061" y="4"/>
                  </a:lnTo>
                  <a:lnTo>
                    <a:pt x="0" y="596"/>
                  </a:lnTo>
                  <a:lnTo>
                    <a:pt x="0" y="573"/>
                  </a:lnTo>
                  <a:lnTo>
                    <a:pt x="6" y="553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3" name="Freeform 54"/>
            <p:cNvSpPr>
              <a:spLocks/>
            </p:cNvSpPr>
            <p:nvPr/>
          </p:nvSpPr>
          <p:spPr bwMode="auto">
            <a:xfrm>
              <a:off x="244475" y="1270000"/>
              <a:ext cx="1963738" cy="1066800"/>
            </a:xfrm>
            <a:custGeom>
              <a:avLst/>
              <a:gdLst>
                <a:gd name="T0" fmla="*/ 0 w 1237"/>
                <a:gd name="T1" fmla="*/ 1562496704 h 672"/>
                <a:gd name="T2" fmla="*/ 2147483647 w 1237"/>
                <a:gd name="T3" fmla="*/ 0 h 672"/>
                <a:gd name="T4" fmla="*/ 2147483647 w 1237"/>
                <a:gd name="T5" fmla="*/ 0 h 672"/>
                <a:gd name="T6" fmla="*/ 0 w 1237"/>
                <a:gd name="T7" fmla="*/ 1693545178 h 672"/>
                <a:gd name="T8" fmla="*/ 0 w 1237"/>
                <a:gd name="T9" fmla="*/ 1622980432 h 672"/>
                <a:gd name="T10" fmla="*/ 0 w 1237"/>
                <a:gd name="T11" fmla="*/ 1562496704 h 672"/>
                <a:gd name="T12" fmla="*/ 0 w 1237"/>
                <a:gd name="T13" fmla="*/ 1562496704 h 6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7"/>
                <a:gd name="T22" fmla="*/ 0 h 672"/>
                <a:gd name="T23" fmla="*/ 1237 w 1237"/>
                <a:gd name="T24" fmla="*/ 672 h 6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7" h="672">
                  <a:moveTo>
                    <a:pt x="0" y="620"/>
                  </a:moveTo>
                  <a:lnTo>
                    <a:pt x="1164" y="0"/>
                  </a:lnTo>
                  <a:lnTo>
                    <a:pt x="1237" y="0"/>
                  </a:lnTo>
                  <a:lnTo>
                    <a:pt x="0" y="672"/>
                  </a:lnTo>
                  <a:lnTo>
                    <a:pt x="0" y="644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4" name="Freeform 55"/>
            <p:cNvSpPr>
              <a:spLocks/>
            </p:cNvSpPr>
            <p:nvPr/>
          </p:nvSpPr>
          <p:spPr bwMode="auto">
            <a:xfrm>
              <a:off x="254000" y="1200150"/>
              <a:ext cx="952500" cy="498475"/>
            </a:xfrm>
            <a:custGeom>
              <a:avLst/>
              <a:gdLst>
                <a:gd name="T0" fmla="*/ 60483750 w 600"/>
                <a:gd name="T1" fmla="*/ 682963070 h 314"/>
                <a:gd name="T2" fmla="*/ 1376005149 w 600"/>
                <a:gd name="T3" fmla="*/ 10080624 h 314"/>
                <a:gd name="T4" fmla="*/ 1512093532 w 600"/>
                <a:gd name="T5" fmla="*/ 0 h 314"/>
                <a:gd name="T6" fmla="*/ 45362806 w 600"/>
                <a:gd name="T7" fmla="*/ 791328953 h 314"/>
                <a:gd name="T8" fmla="*/ 0 w 600"/>
                <a:gd name="T9" fmla="*/ 733366176 h 314"/>
                <a:gd name="T10" fmla="*/ 60483750 w 600"/>
                <a:gd name="T11" fmla="*/ 682963070 h 314"/>
                <a:gd name="T12" fmla="*/ 60483750 w 600"/>
                <a:gd name="T13" fmla="*/ 682963070 h 3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0"/>
                <a:gd name="T22" fmla="*/ 0 h 314"/>
                <a:gd name="T23" fmla="*/ 600 w 600"/>
                <a:gd name="T24" fmla="*/ 314 h 3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0" h="314">
                  <a:moveTo>
                    <a:pt x="24" y="271"/>
                  </a:moveTo>
                  <a:lnTo>
                    <a:pt x="546" y="4"/>
                  </a:lnTo>
                  <a:lnTo>
                    <a:pt x="600" y="0"/>
                  </a:lnTo>
                  <a:lnTo>
                    <a:pt x="18" y="314"/>
                  </a:lnTo>
                  <a:lnTo>
                    <a:pt x="0" y="291"/>
                  </a:lnTo>
                  <a:lnTo>
                    <a:pt x="24" y="271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5" name="Freeform 56"/>
            <p:cNvSpPr>
              <a:spLocks/>
            </p:cNvSpPr>
            <p:nvPr/>
          </p:nvSpPr>
          <p:spPr bwMode="auto">
            <a:xfrm>
              <a:off x="6905625" y="1017588"/>
              <a:ext cx="654050" cy="139700"/>
            </a:xfrm>
            <a:custGeom>
              <a:avLst/>
              <a:gdLst>
                <a:gd name="T0" fmla="*/ 75604690 w 412"/>
                <a:gd name="T1" fmla="*/ 90725618 h 88"/>
                <a:gd name="T2" fmla="*/ 90725623 w 412"/>
                <a:gd name="T3" fmla="*/ 80644997 h 88"/>
                <a:gd name="T4" fmla="*/ 166330313 w 412"/>
                <a:gd name="T5" fmla="*/ 60483754 h 88"/>
                <a:gd name="T6" fmla="*/ 199093128 w 412"/>
                <a:gd name="T7" fmla="*/ 50403120 h 88"/>
                <a:gd name="T8" fmla="*/ 259576910 w 412"/>
                <a:gd name="T9" fmla="*/ 40322498 h 88"/>
                <a:gd name="T10" fmla="*/ 320059054 w 412"/>
                <a:gd name="T11" fmla="*/ 20161249 h 88"/>
                <a:gd name="T12" fmla="*/ 380544374 w 412"/>
                <a:gd name="T13" fmla="*/ 10080625 h 88"/>
                <a:gd name="T14" fmla="*/ 443547567 w 412"/>
                <a:gd name="T15" fmla="*/ 0 h 88"/>
                <a:gd name="T16" fmla="*/ 519152232 w 412"/>
                <a:gd name="T17" fmla="*/ 0 h 88"/>
                <a:gd name="T18" fmla="*/ 579635964 w 412"/>
                <a:gd name="T19" fmla="*/ 0 h 88"/>
                <a:gd name="T20" fmla="*/ 672882512 w 412"/>
                <a:gd name="T21" fmla="*/ 0 h 88"/>
                <a:gd name="T22" fmla="*/ 703124378 w 412"/>
                <a:gd name="T23" fmla="*/ 0 h 88"/>
                <a:gd name="T24" fmla="*/ 748487177 w 412"/>
                <a:gd name="T25" fmla="*/ 10080625 h 88"/>
                <a:gd name="T26" fmla="*/ 778729043 w 412"/>
                <a:gd name="T27" fmla="*/ 20161249 h 88"/>
                <a:gd name="T28" fmla="*/ 824091842 w 412"/>
                <a:gd name="T29" fmla="*/ 30241877 h 88"/>
                <a:gd name="T30" fmla="*/ 854333906 w 412"/>
                <a:gd name="T31" fmla="*/ 40322498 h 88"/>
                <a:gd name="T32" fmla="*/ 899696705 w 412"/>
                <a:gd name="T33" fmla="*/ 60483754 h 88"/>
                <a:gd name="T34" fmla="*/ 947578866 w 412"/>
                <a:gd name="T35" fmla="*/ 70564375 h 88"/>
                <a:gd name="T36" fmla="*/ 977820732 w 412"/>
                <a:gd name="T37" fmla="*/ 90725618 h 88"/>
                <a:gd name="T38" fmla="*/ 1038304464 w 412"/>
                <a:gd name="T39" fmla="*/ 221773772 h 88"/>
                <a:gd name="T40" fmla="*/ 1023183531 w 412"/>
                <a:gd name="T41" fmla="*/ 211693151 h 88"/>
                <a:gd name="T42" fmla="*/ 977820732 w 412"/>
                <a:gd name="T43" fmla="*/ 181451237 h 88"/>
                <a:gd name="T44" fmla="*/ 932457933 w 412"/>
                <a:gd name="T45" fmla="*/ 171370615 h 88"/>
                <a:gd name="T46" fmla="*/ 899696705 w 412"/>
                <a:gd name="T47" fmla="*/ 151209372 h 88"/>
                <a:gd name="T48" fmla="*/ 839212973 w 412"/>
                <a:gd name="T49" fmla="*/ 141128751 h 88"/>
                <a:gd name="T50" fmla="*/ 808970909 w 412"/>
                <a:gd name="T51" fmla="*/ 120967508 h 88"/>
                <a:gd name="T52" fmla="*/ 733366244 w 412"/>
                <a:gd name="T53" fmla="*/ 110886886 h 88"/>
                <a:gd name="T54" fmla="*/ 672882512 w 412"/>
                <a:gd name="T55" fmla="*/ 100806240 h 88"/>
                <a:gd name="T56" fmla="*/ 594756897 w 412"/>
                <a:gd name="T57" fmla="*/ 90725618 h 88"/>
                <a:gd name="T58" fmla="*/ 519152232 w 412"/>
                <a:gd name="T59" fmla="*/ 90725618 h 88"/>
                <a:gd name="T60" fmla="*/ 473789433 w 412"/>
                <a:gd name="T61" fmla="*/ 90725618 h 88"/>
                <a:gd name="T62" fmla="*/ 443547567 w 412"/>
                <a:gd name="T63" fmla="*/ 90725618 h 88"/>
                <a:gd name="T64" fmla="*/ 395665307 w 412"/>
                <a:gd name="T65" fmla="*/ 90725618 h 88"/>
                <a:gd name="T66" fmla="*/ 350302508 w 412"/>
                <a:gd name="T67" fmla="*/ 100806240 h 88"/>
                <a:gd name="T68" fmla="*/ 304938121 w 412"/>
                <a:gd name="T69" fmla="*/ 110886886 h 88"/>
                <a:gd name="T70" fmla="*/ 244455977 w 412"/>
                <a:gd name="T71" fmla="*/ 120967508 h 88"/>
                <a:gd name="T72" fmla="*/ 199093128 w 412"/>
                <a:gd name="T73" fmla="*/ 131048129 h 88"/>
                <a:gd name="T74" fmla="*/ 151209380 w 412"/>
                <a:gd name="T75" fmla="*/ 151209372 h 88"/>
                <a:gd name="T76" fmla="*/ 0 w 412"/>
                <a:gd name="T77" fmla="*/ 191531858 h 88"/>
                <a:gd name="T78" fmla="*/ 75604690 w 412"/>
                <a:gd name="T79" fmla="*/ 90725618 h 88"/>
                <a:gd name="T80" fmla="*/ 75604690 w 412"/>
                <a:gd name="T81" fmla="*/ 90725618 h 8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12"/>
                <a:gd name="T124" fmla="*/ 0 h 88"/>
                <a:gd name="T125" fmla="*/ 412 w 412"/>
                <a:gd name="T126" fmla="*/ 88 h 8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12" h="88">
                  <a:moveTo>
                    <a:pt x="30" y="36"/>
                  </a:moveTo>
                  <a:lnTo>
                    <a:pt x="36" y="32"/>
                  </a:lnTo>
                  <a:lnTo>
                    <a:pt x="66" y="24"/>
                  </a:lnTo>
                  <a:lnTo>
                    <a:pt x="79" y="20"/>
                  </a:lnTo>
                  <a:lnTo>
                    <a:pt x="103" y="16"/>
                  </a:lnTo>
                  <a:lnTo>
                    <a:pt x="127" y="8"/>
                  </a:lnTo>
                  <a:lnTo>
                    <a:pt x="151" y="4"/>
                  </a:lnTo>
                  <a:lnTo>
                    <a:pt x="176" y="0"/>
                  </a:lnTo>
                  <a:lnTo>
                    <a:pt x="206" y="0"/>
                  </a:lnTo>
                  <a:lnTo>
                    <a:pt x="230" y="0"/>
                  </a:lnTo>
                  <a:lnTo>
                    <a:pt x="267" y="0"/>
                  </a:lnTo>
                  <a:lnTo>
                    <a:pt x="279" y="0"/>
                  </a:lnTo>
                  <a:lnTo>
                    <a:pt x="297" y="4"/>
                  </a:lnTo>
                  <a:lnTo>
                    <a:pt x="309" y="8"/>
                  </a:lnTo>
                  <a:lnTo>
                    <a:pt x="327" y="12"/>
                  </a:lnTo>
                  <a:lnTo>
                    <a:pt x="339" y="16"/>
                  </a:lnTo>
                  <a:lnTo>
                    <a:pt x="357" y="24"/>
                  </a:lnTo>
                  <a:lnTo>
                    <a:pt x="376" y="28"/>
                  </a:lnTo>
                  <a:lnTo>
                    <a:pt x="388" y="36"/>
                  </a:lnTo>
                  <a:lnTo>
                    <a:pt x="412" y="88"/>
                  </a:lnTo>
                  <a:lnTo>
                    <a:pt x="406" y="84"/>
                  </a:lnTo>
                  <a:lnTo>
                    <a:pt x="388" y="72"/>
                  </a:lnTo>
                  <a:lnTo>
                    <a:pt x="370" y="68"/>
                  </a:lnTo>
                  <a:lnTo>
                    <a:pt x="357" y="60"/>
                  </a:lnTo>
                  <a:lnTo>
                    <a:pt x="333" y="56"/>
                  </a:lnTo>
                  <a:lnTo>
                    <a:pt x="321" y="48"/>
                  </a:lnTo>
                  <a:lnTo>
                    <a:pt x="291" y="44"/>
                  </a:lnTo>
                  <a:lnTo>
                    <a:pt x="267" y="40"/>
                  </a:lnTo>
                  <a:lnTo>
                    <a:pt x="236" y="36"/>
                  </a:lnTo>
                  <a:lnTo>
                    <a:pt x="206" y="36"/>
                  </a:lnTo>
                  <a:lnTo>
                    <a:pt x="188" y="36"/>
                  </a:lnTo>
                  <a:lnTo>
                    <a:pt x="176" y="36"/>
                  </a:lnTo>
                  <a:lnTo>
                    <a:pt x="157" y="36"/>
                  </a:lnTo>
                  <a:lnTo>
                    <a:pt x="139" y="40"/>
                  </a:lnTo>
                  <a:lnTo>
                    <a:pt x="121" y="44"/>
                  </a:lnTo>
                  <a:lnTo>
                    <a:pt x="97" y="48"/>
                  </a:lnTo>
                  <a:lnTo>
                    <a:pt x="79" y="52"/>
                  </a:lnTo>
                  <a:lnTo>
                    <a:pt x="60" y="60"/>
                  </a:lnTo>
                  <a:lnTo>
                    <a:pt x="0" y="76"/>
                  </a:lnTo>
                  <a:lnTo>
                    <a:pt x="30" y="36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6" name="Freeform 57"/>
            <p:cNvSpPr>
              <a:spLocks/>
            </p:cNvSpPr>
            <p:nvPr/>
          </p:nvSpPr>
          <p:spPr bwMode="auto">
            <a:xfrm>
              <a:off x="6877050" y="-477838"/>
              <a:ext cx="490538" cy="1192213"/>
            </a:xfrm>
            <a:custGeom>
              <a:avLst/>
              <a:gdLst>
                <a:gd name="T0" fmla="*/ 519152710 w 309"/>
                <a:gd name="T1" fmla="*/ 178931954 h 751"/>
                <a:gd name="T2" fmla="*/ 519152710 w 309"/>
                <a:gd name="T3" fmla="*/ 199093206 h 751"/>
                <a:gd name="T4" fmla="*/ 504031763 w 309"/>
                <a:gd name="T5" fmla="*/ 259577011 h 751"/>
                <a:gd name="T6" fmla="*/ 488910816 w 309"/>
                <a:gd name="T7" fmla="*/ 340222019 h 751"/>
                <a:gd name="T8" fmla="*/ 488910816 w 309"/>
                <a:gd name="T9" fmla="*/ 410786400 h 751"/>
                <a:gd name="T10" fmla="*/ 473789869 w 309"/>
                <a:gd name="T11" fmla="*/ 461189629 h 751"/>
                <a:gd name="T12" fmla="*/ 473789869 w 309"/>
                <a:gd name="T13" fmla="*/ 509071809 h 751"/>
                <a:gd name="T14" fmla="*/ 456149558 w 309"/>
                <a:gd name="T15" fmla="*/ 579636191 h 751"/>
                <a:gd name="T16" fmla="*/ 456149558 w 309"/>
                <a:gd name="T17" fmla="*/ 640119946 h 751"/>
                <a:gd name="T18" fmla="*/ 456149558 w 309"/>
                <a:gd name="T19" fmla="*/ 700603702 h 751"/>
                <a:gd name="T20" fmla="*/ 456149558 w 309"/>
                <a:gd name="T21" fmla="*/ 771168084 h 751"/>
                <a:gd name="T22" fmla="*/ 456149558 w 309"/>
                <a:gd name="T23" fmla="*/ 841732664 h 751"/>
                <a:gd name="T24" fmla="*/ 456149558 w 309"/>
                <a:gd name="T25" fmla="*/ 919858309 h 751"/>
                <a:gd name="T26" fmla="*/ 456149558 w 309"/>
                <a:gd name="T27" fmla="*/ 990422690 h 751"/>
                <a:gd name="T28" fmla="*/ 456149558 w 309"/>
                <a:gd name="T29" fmla="*/ 1060987072 h 751"/>
                <a:gd name="T30" fmla="*/ 456149558 w 309"/>
                <a:gd name="T31" fmla="*/ 1131551454 h 751"/>
                <a:gd name="T32" fmla="*/ 456149558 w 309"/>
                <a:gd name="T33" fmla="*/ 1202115835 h 751"/>
                <a:gd name="T34" fmla="*/ 473789869 w 309"/>
                <a:gd name="T35" fmla="*/ 1262599591 h 751"/>
                <a:gd name="T36" fmla="*/ 488910816 w 309"/>
                <a:gd name="T37" fmla="*/ 1330643022 h 751"/>
                <a:gd name="T38" fmla="*/ 504031763 w 309"/>
                <a:gd name="T39" fmla="*/ 1401207404 h 751"/>
                <a:gd name="T40" fmla="*/ 519152710 w 309"/>
                <a:gd name="T41" fmla="*/ 1471771786 h 751"/>
                <a:gd name="T42" fmla="*/ 534273657 w 309"/>
                <a:gd name="T43" fmla="*/ 1542336167 h 751"/>
                <a:gd name="T44" fmla="*/ 564515551 w 309"/>
                <a:gd name="T45" fmla="*/ 1602819923 h 751"/>
                <a:gd name="T46" fmla="*/ 594757445 w 309"/>
                <a:gd name="T47" fmla="*/ 1653223053 h 751"/>
                <a:gd name="T48" fmla="*/ 624999339 w 309"/>
                <a:gd name="T49" fmla="*/ 1713707205 h 751"/>
                <a:gd name="T50" fmla="*/ 670362179 w 309"/>
                <a:gd name="T51" fmla="*/ 1761590972 h 751"/>
                <a:gd name="T52" fmla="*/ 733366919 w 309"/>
                <a:gd name="T53" fmla="*/ 1822074728 h 751"/>
                <a:gd name="T54" fmla="*/ 151209519 w 309"/>
                <a:gd name="T55" fmla="*/ 1892639110 h 751"/>
                <a:gd name="T56" fmla="*/ 136088572 w 309"/>
                <a:gd name="T57" fmla="*/ 1862397232 h 751"/>
                <a:gd name="T58" fmla="*/ 120967625 w 309"/>
                <a:gd name="T59" fmla="*/ 1822074728 h 751"/>
                <a:gd name="T60" fmla="*/ 105846678 w 309"/>
                <a:gd name="T61" fmla="*/ 1771671598 h 751"/>
                <a:gd name="T62" fmla="*/ 75604760 w 309"/>
                <a:gd name="T63" fmla="*/ 1703626579 h 751"/>
                <a:gd name="T64" fmla="*/ 60483813 w 309"/>
                <a:gd name="T65" fmla="*/ 1633061801 h 751"/>
                <a:gd name="T66" fmla="*/ 30241906 w 309"/>
                <a:gd name="T67" fmla="*/ 1542336167 h 751"/>
                <a:gd name="T68" fmla="*/ 15120953 w 309"/>
                <a:gd name="T69" fmla="*/ 1441529908 h 751"/>
                <a:gd name="T70" fmla="*/ 15120953 w 309"/>
                <a:gd name="T71" fmla="*/ 1381046152 h 751"/>
                <a:gd name="T72" fmla="*/ 0 w 309"/>
                <a:gd name="T73" fmla="*/ 1323083347 h 751"/>
                <a:gd name="T74" fmla="*/ 0 w 309"/>
                <a:gd name="T75" fmla="*/ 1262599591 h 751"/>
                <a:gd name="T76" fmla="*/ 0 w 309"/>
                <a:gd name="T77" fmla="*/ 1202115835 h 751"/>
                <a:gd name="T78" fmla="*/ 0 w 309"/>
                <a:gd name="T79" fmla="*/ 1141632080 h 751"/>
                <a:gd name="T80" fmla="*/ 0 w 309"/>
                <a:gd name="T81" fmla="*/ 1081148324 h 751"/>
                <a:gd name="T82" fmla="*/ 0 w 309"/>
                <a:gd name="T83" fmla="*/ 1000503316 h 751"/>
                <a:gd name="T84" fmla="*/ 15120953 w 309"/>
                <a:gd name="T85" fmla="*/ 940019561 h 751"/>
                <a:gd name="T86" fmla="*/ 15120953 w 309"/>
                <a:gd name="T87" fmla="*/ 861893916 h 751"/>
                <a:gd name="T88" fmla="*/ 15120953 w 309"/>
                <a:gd name="T89" fmla="*/ 791329336 h 751"/>
                <a:gd name="T90" fmla="*/ 30241906 w 309"/>
                <a:gd name="T91" fmla="*/ 720764954 h 751"/>
                <a:gd name="T92" fmla="*/ 60483813 w 309"/>
                <a:gd name="T93" fmla="*/ 650200572 h 751"/>
                <a:gd name="T94" fmla="*/ 75604760 w 309"/>
                <a:gd name="T95" fmla="*/ 569555565 h 751"/>
                <a:gd name="T96" fmla="*/ 105846678 w 309"/>
                <a:gd name="T97" fmla="*/ 488910557 h 751"/>
                <a:gd name="T98" fmla="*/ 120967625 w 309"/>
                <a:gd name="T99" fmla="*/ 410786400 h 751"/>
                <a:gd name="T100" fmla="*/ 166330466 w 309"/>
                <a:gd name="T101" fmla="*/ 340222019 h 751"/>
                <a:gd name="T102" fmla="*/ 196572360 w 309"/>
                <a:gd name="T103" fmla="*/ 279738263 h 751"/>
                <a:gd name="T104" fmla="*/ 226814303 w 309"/>
                <a:gd name="T105" fmla="*/ 229335133 h 751"/>
                <a:gd name="T106" fmla="*/ 259577149 w 309"/>
                <a:gd name="T107" fmla="*/ 178931954 h 751"/>
                <a:gd name="T108" fmla="*/ 289819043 w 309"/>
                <a:gd name="T109" fmla="*/ 118448198 h 751"/>
                <a:gd name="T110" fmla="*/ 335181883 w 309"/>
                <a:gd name="T111" fmla="*/ 68045044 h 751"/>
                <a:gd name="T112" fmla="*/ 380544724 w 309"/>
                <a:gd name="T113" fmla="*/ 0 h 751"/>
                <a:gd name="T114" fmla="*/ 534273657 w 309"/>
                <a:gd name="T115" fmla="*/ 178931954 h 7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751"/>
                <a:gd name="T176" fmla="*/ 309 w 309"/>
                <a:gd name="T177" fmla="*/ 751 h 7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751">
                  <a:moveTo>
                    <a:pt x="212" y="71"/>
                  </a:moveTo>
                  <a:lnTo>
                    <a:pt x="206" y="71"/>
                  </a:lnTo>
                  <a:lnTo>
                    <a:pt x="206" y="75"/>
                  </a:lnTo>
                  <a:lnTo>
                    <a:pt x="206" y="79"/>
                  </a:lnTo>
                  <a:lnTo>
                    <a:pt x="206" y="91"/>
                  </a:lnTo>
                  <a:lnTo>
                    <a:pt x="200" y="103"/>
                  </a:lnTo>
                  <a:lnTo>
                    <a:pt x="200" y="115"/>
                  </a:lnTo>
                  <a:lnTo>
                    <a:pt x="194" y="135"/>
                  </a:lnTo>
                  <a:lnTo>
                    <a:pt x="194" y="155"/>
                  </a:lnTo>
                  <a:lnTo>
                    <a:pt x="194" y="163"/>
                  </a:lnTo>
                  <a:lnTo>
                    <a:pt x="188" y="171"/>
                  </a:lnTo>
                  <a:lnTo>
                    <a:pt x="188" y="183"/>
                  </a:lnTo>
                  <a:lnTo>
                    <a:pt x="188" y="194"/>
                  </a:lnTo>
                  <a:lnTo>
                    <a:pt x="188" y="202"/>
                  </a:lnTo>
                  <a:lnTo>
                    <a:pt x="181" y="214"/>
                  </a:lnTo>
                  <a:lnTo>
                    <a:pt x="181" y="230"/>
                  </a:lnTo>
                  <a:lnTo>
                    <a:pt x="181" y="242"/>
                  </a:lnTo>
                  <a:lnTo>
                    <a:pt x="181" y="254"/>
                  </a:lnTo>
                  <a:lnTo>
                    <a:pt x="181" y="266"/>
                  </a:lnTo>
                  <a:lnTo>
                    <a:pt x="181" y="278"/>
                  </a:lnTo>
                  <a:lnTo>
                    <a:pt x="181" y="294"/>
                  </a:lnTo>
                  <a:lnTo>
                    <a:pt x="181" y="306"/>
                  </a:lnTo>
                  <a:lnTo>
                    <a:pt x="181" y="322"/>
                  </a:lnTo>
                  <a:lnTo>
                    <a:pt x="181" y="334"/>
                  </a:lnTo>
                  <a:lnTo>
                    <a:pt x="181" y="350"/>
                  </a:lnTo>
                  <a:lnTo>
                    <a:pt x="181" y="365"/>
                  </a:lnTo>
                  <a:lnTo>
                    <a:pt x="181" y="377"/>
                  </a:lnTo>
                  <a:lnTo>
                    <a:pt x="181" y="393"/>
                  </a:lnTo>
                  <a:lnTo>
                    <a:pt x="181" y="405"/>
                  </a:lnTo>
                  <a:lnTo>
                    <a:pt x="181" y="421"/>
                  </a:lnTo>
                  <a:lnTo>
                    <a:pt x="181" y="433"/>
                  </a:lnTo>
                  <a:lnTo>
                    <a:pt x="181" y="449"/>
                  </a:lnTo>
                  <a:lnTo>
                    <a:pt x="181" y="461"/>
                  </a:lnTo>
                  <a:lnTo>
                    <a:pt x="181" y="477"/>
                  </a:lnTo>
                  <a:lnTo>
                    <a:pt x="188" y="489"/>
                  </a:lnTo>
                  <a:lnTo>
                    <a:pt x="188" y="501"/>
                  </a:lnTo>
                  <a:lnTo>
                    <a:pt x="194" y="517"/>
                  </a:lnTo>
                  <a:lnTo>
                    <a:pt x="194" y="528"/>
                  </a:lnTo>
                  <a:lnTo>
                    <a:pt x="194" y="544"/>
                  </a:lnTo>
                  <a:lnTo>
                    <a:pt x="200" y="556"/>
                  </a:lnTo>
                  <a:lnTo>
                    <a:pt x="206" y="572"/>
                  </a:lnTo>
                  <a:lnTo>
                    <a:pt x="206" y="584"/>
                  </a:lnTo>
                  <a:lnTo>
                    <a:pt x="212" y="596"/>
                  </a:lnTo>
                  <a:lnTo>
                    <a:pt x="212" y="612"/>
                  </a:lnTo>
                  <a:lnTo>
                    <a:pt x="218" y="624"/>
                  </a:lnTo>
                  <a:lnTo>
                    <a:pt x="224" y="636"/>
                  </a:lnTo>
                  <a:lnTo>
                    <a:pt x="230" y="648"/>
                  </a:lnTo>
                  <a:lnTo>
                    <a:pt x="236" y="656"/>
                  </a:lnTo>
                  <a:lnTo>
                    <a:pt x="248" y="668"/>
                  </a:lnTo>
                  <a:lnTo>
                    <a:pt x="248" y="680"/>
                  </a:lnTo>
                  <a:lnTo>
                    <a:pt x="254" y="688"/>
                  </a:lnTo>
                  <a:lnTo>
                    <a:pt x="266" y="699"/>
                  </a:lnTo>
                  <a:lnTo>
                    <a:pt x="272" y="707"/>
                  </a:lnTo>
                  <a:lnTo>
                    <a:pt x="291" y="723"/>
                  </a:lnTo>
                  <a:lnTo>
                    <a:pt x="309" y="743"/>
                  </a:lnTo>
                  <a:lnTo>
                    <a:pt x="60" y="751"/>
                  </a:lnTo>
                  <a:lnTo>
                    <a:pt x="54" y="739"/>
                  </a:lnTo>
                  <a:lnTo>
                    <a:pt x="48" y="731"/>
                  </a:lnTo>
                  <a:lnTo>
                    <a:pt x="48" y="723"/>
                  </a:lnTo>
                  <a:lnTo>
                    <a:pt x="42" y="715"/>
                  </a:lnTo>
                  <a:lnTo>
                    <a:pt x="42" y="703"/>
                  </a:lnTo>
                  <a:lnTo>
                    <a:pt x="36" y="688"/>
                  </a:lnTo>
                  <a:lnTo>
                    <a:pt x="30" y="676"/>
                  </a:lnTo>
                  <a:lnTo>
                    <a:pt x="24" y="660"/>
                  </a:lnTo>
                  <a:lnTo>
                    <a:pt x="24" y="648"/>
                  </a:lnTo>
                  <a:lnTo>
                    <a:pt x="18" y="628"/>
                  </a:lnTo>
                  <a:lnTo>
                    <a:pt x="12" y="612"/>
                  </a:lnTo>
                  <a:lnTo>
                    <a:pt x="6" y="588"/>
                  </a:lnTo>
                  <a:lnTo>
                    <a:pt x="6" y="572"/>
                  </a:lnTo>
                  <a:lnTo>
                    <a:pt x="6" y="560"/>
                  </a:lnTo>
                  <a:lnTo>
                    <a:pt x="6" y="548"/>
                  </a:lnTo>
                  <a:lnTo>
                    <a:pt x="0" y="536"/>
                  </a:lnTo>
                  <a:lnTo>
                    <a:pt x="0" y="525"/>
                  </a:lnTo>
                  <a:lnTo>
                    <a:pt x="0" y="513"/>
                  </a:lnTo>
                  <a:lnTo>
                    <a:pt x="0" y="501"/>
                  </a:lnTo>
                  <a:lnTo>
                    <a:pt x="0" y="489"/>
                  </a:lnTo>
                  <a:lnTo>
                    <a:pt x="0" y="477"/>
                  </a:lnTo>
                  <a:lnTo>
                    <a:pt x="0" y="465"/>
                  </a:lnTo>
                  <a:lnTo>
                    <a:pt x="0" y="453"/>
                  </a:lnTo>
                  <a:lnTo>
                    <a:pt x="0" y="437"/>
                  </a:lnTo>
                  <a:lnTo>
                    <a:pt x="0" y="429"/>
                  </a:lnTo>
                  <a:lnTo>
                    <a:pt x="0" y="413"/>
                  </a:lnTo>
                  <a:lnTo>
                    <a:pt x="0" y="397"/>
                  </a:lnTo>
                  <a:lnTo>
                    <a:pt x="0" y="385"/>
                  </a:lnTo>
                  <a:lnTo>
                    <a:pt x="6" y="373"/>
                  </a:lnTo>
                  <a:lnTo>
                    <a:pt x="6" y="358"/>
                  </a:lnTo>
                  <a:lnTo>
                    <a:pt x="6" y="342"/>
                  </a:lnTo>
                  <a:lnTo>
                    <a:pt x="6" y="330"/>
                  </a:lnTo>
                  <a:lnTo>
                    <a:pt x="6" y="314"/>
                  </a:lnTo>
                  <a:lnTo>
                    <a:pt x="12" y="298"/>
                  </a:lnTo>
                  <a:lnTo>
                    <a:pt x="12" y="286"/>
                  </a:lnTo>
                  <a:lnTo>
                    <a:pt x="18" y="270"/>
                  </a:lnTo>
                  <a:lnTo>
                    <a:pt x="24" y="258"/>
                  </a:lnTo>
                  <a:lnTo>
                    <a:pt x="24" y="238"/>
                  </a:lnTo>
                  <a:lnTo>
                    <a:pt x="30" y="226"/>
                  </a:lnTo>
                  <a:lnTo>
                    <a:pt x="36" y="210"/>
                  </a:lnTo>
                  <a:lnTo>
                    <a:pt x="42" y="194"/>
                  </a:lnTo>
                  <a:lnTo>
                    <a:pt x="48" y="179"/>
                  </a:lnTo>
                  <a:lnTo>
                    <a:pt x="48" y="163"/>
                  </a:lnTo>
                  <a:lnTo>
                    <a:pt x="60" y="147"/>
                  </a:lnTo>
                  <a:lnTo>
                    <a:pt x="66" y="135"/>
                  </a:lnTo>
                  <a:lnTo>
                    <a:pt x="66" y="127"/>
                  </a:lnTo>
                  <a:lnTo>
                    <a:pt x="78" y="111"/>
                  </a:lnTo>
                  <a:lnTo>
                    <a:pt x="84" y="103"/>
                  </a:lnTo>
                  <a:lnTo>
                    <a:pt x="90" y="91"/>
                  </a:lnTo>
                  <a:lnTo>
                    <a:pt x="97" y="79"/>
                  </a:lnTo>
                  <a:lnTo>
                    <a:pt x="103" y="71"/>
                  </a:lnTo>
                  <a:lnTo>
                    <a:pt x="109" y="59"/>
                  </a:lnTo>
                  <a:lnTo>
                    <a:pt x="115" y="47"/>
                  </a:lnTo>
                  <a:lnTo>
                    <a:pt x="121" y="35"/>
                  </a:lnTo>
                  <a:lnTo>
                    <a:pt x="133" y="27"/>
                  </a:lnTo>
                  <a:lnTo>
                    <a:pt x="145" y="8"/>
                  </a:lnTo>
                  <a:lnTo>
                    <a:pt x="151" y="0"/>
                  </a:lnTo>
                  <a:lnTo>
                    <a:pt x="212" y="71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7" name="Freeform 58"/>
            <p:cNvSpPr>
              <a:spLocks/>
            </p:cNvSpPr>
            <p:nvPr/>
          </p:nvSpPr>
          <p:spPr bwMode="auto">
            <a:xfrm>
              <a:off x="6654800" y="-730250"/>
              <a:ext cx="1376363" cy="1527175"/>
            </a:xfrm>
            <a:custGeom>
              <a:avLst/>
              <a:gdLst>
                <a:gd name="T0" fmla="*/ 320060763 w 867"/>
                <a:gd name="T1" fmla="*/ 2147483647 h 962"/>
                <a:gd name="T2" fmla="*/ 75604718 w 867"/>
                <a:gd name="T3" fmla="*/ 2013605920 h 962"/>
                <a:gd name="T4" fmla="*/ 0 w 867"/>
                <a:gd name="T5" fmla="*/ 1852315961 h 962"/>
                <a:gd name="T6" fmla="*/ 0 w 867"/>
                <a:gd name="T7" fmla="*/ 1643141855 h 962"/>
                <a:gd name="T8" fmla="*/ 0 w 867"/>
                <a:gd name="T9" fmla="*/ 1370965049 h 962"/>
                <a:gd name="T10" fmla="*/ 15120945 w 867"/>
                <a:gd name="T11" fmla="*/ 1081147947 h 962"/>
                <a:gd name="T12" fmla="*/ 45362829 w 867"/>
                <a:gd name="T13" fmla="*/ 811490305 h 962"/>
                <a:gd name="T14" fmla="*/ 108367571 w 867"/>
                <a:gd name="T15" fmla="*/ 569555366 h 962"/>
                <a:gd name="T16" fmla="*/ 214214192 w 867"/>
                <a:gd name="T17" fmla="*/ 410786257 h 962"/>
                <a:gd name="T18" fmla="*/ 473789612 w 867"/>
                <a:gd name="T19" fmla="*/ 168851269 h 962"/>
                <a:gd name="T20" fmla="*/ 887095469 w 867"/>
                <a:gd name="T21" fmla="*/ 20161251 h 962"/>
                <a:gd name="T22" fmla="*/ 1161793317 w 867"/>
                <a:gd name="T23" fmla="*/ 0 h 962"/>
                <a:gd name="T24" fmla="*/ 1391126761 w 867"/>
                <a:gd name="T25" fmla="*/ 10080626 h 962"/>
                <a:gd name="T26" fmla="*/ 1786792515 w 867"/>
                <a:gd name="T27" fmla="*/ 118448157 h 962"/>
                <a:gd name="T28" fmla="*/ 2079130664 w 867"/>
                <a:gd name="T29" fmla="*/ 350302523 h 962"/>
                <a:gd name="T30" fmla="*/ 2147483647 w 867"/>
                <a:gd name="T31" fmla="*/ 519152254 h 962"/>
                <a:gd name="T32" fmla="*/ 2147483647 w 867"/>
                <a:gd name="T33" fmla="*/ 690522836 h 962"/>
                <a:gd name="T34" fmla="*/ 2147483647 w 867"/>
                <a:gd name="T35" fmla="*/ 909777366 h 962"/>
                <a:gd name="T36" fmla="*/ 2147483647 w 867"/>
                <a:gd name="T37" fmla="*/ 1121470437 h 962"/>
                <a:gd name="T38" fmla="*/ 2147483647 w 867"/>
                <a:gd name="T39" fmla="*/ 1292841019 h 962"/>
                <a:gd name="T40" fmla="*/ 2124493480 w 867"/>
                <a:gd name="T41" fmla="*/ 1461690651 h 962"/>
                <a:gd name="T42" fmla="*/ 2109372541 w 867"/>
                <a:gd name="T43" fmla="*/ 1643141855 h 962"/>
                <a:gd name="T44" fmla="*/ 2079130664 w 867"/>
                <a:gd name="T45" fmla="*/ 1801912849 h 962"/>
                <a:gd name="T46" fmla="*/ 2031246897 w 867"/>
                <a:gd name="T47" fmla="*/ 2013605920 h 962"/>
                <a:gd name="T48" fmla="*/ 1880037510 w 867"/>
                <a:gd name="T49" fmla="*/ 2147483647 h 962"/>
                <a:gd name="T50" fmla="*/ 1527215209 w 867"/>
                <a:gd name="T51" fmla="*/ 2147483647 h 962"/>
                <a:gd name="T52" fmla="*/ 1267639888 w 867"/>
                <a:gd name="T53" fmla="*/ 2147483647 h 962"/>
                <a:gd name="T54" fmla="*/ 1542336148 w 867"/>
                <a:gd name="T55" fmla="*/ 2147483647 h 962"/>
                <a:gd name="T56" fmla="*/ 1849795632 w 867"/>
                <a:gd name="T57" fmla="*/ 2003525298 h 962"/>
                <a:gd name="T58" fmla="*/ 1955642203 w 867"/>
                <a:gd name="T59" fmla="*/ 1771670982 h 962"/>
                <a:gd name="T60" fmla="*/ 2016125958 w 867"/>
                <a:gd name="T61" fmla="*/ 1552416253 h 962"/>
                <a:gd name="T62" fmla="*/ 2048888786 w 867"/>
                <a:gd name="T63" fmla="*/ 1391126294 h 962"/>
                <a:gd name="T64" fmla="*/ 2064009725 w 867"/>
                <a:gd name="T65" fmla="*/ 1222275074 h 962"/>
                <a:gd name="T66" fmla="*/ 2064009725 w 867"/>
                <a:gd name="T67" fmla="*/ 1050906080 h 962"/>
                <a:gd name="T68" fmla="*/ 2048888786 w 867"/>
                <a:gd name="T69" fmla="*/ 879535499 h 962"/>
                <a:gd name="T70" fmla="*/ 2016125958 w 867"/>
                <a:gd name="T71" fmla="*/ 720764703 h 962"/>
                <a:gd name="T72" fmla="*/ 1925400326 w 867"/>
                <a:gd name="T73" fmla="*/ 509071632 h 962"/>
                <a:gd name="T74" fmla="*/ 1741429698 w 867"/>
                <a:gd name="T75" fmla="*/ 320059068 h 962"/>
                <a:gd name="T76" fmla="*/ 1496973332 w 867"/>
                <a:gd name="T77" fmla="*/ 209173809 h 962"/>
                <a:gd name="T78" fmla="*/ 1237398010 w 867"/>
                <a:gd name="T79" fmla="*/ 178931892 h 962"/>
                <a:gd name="T80" fmla="*/ 977821102 w 867"/>
                <a:gd name="T81" fmla="*/ 209173809 h 962"/>
                <a:gd name="T82" fmla="*/ 718245582 w 867"/>
                <a:gd name="T83" fmla="*/ 309978446 h 962"/>
                <a:gd name="T84" fmla="*/ 519152428 w 867"/>
                <a:gd name="T85" fmla="*/ 451108846 h 962"/>
                <a:gd name="T86" fmla="*/ 367942942 w 867"/>
                <a:gd name="T87" fmla="*/ 670361591 h 962"/>
                <a:gd name="T88" fmla="*/ 304939824 w 867"/>
                <a:gd name="T89" fmla="*/ 831651550 h 962"/>
                <a:gd name="T90" fmla="*/ 274697947 w 867"/>
                <a:gd name="T91" fmla="*/ 1000502968 h 962"/>
                <a:gd name="T92" fmla="*/ 259577008 w 867"/>
                <a:gd name="T93" fmla="*/ 1181954172 h 962"/>
                <a:gd name="T94" fmla="*/ 244456069 w 867"/>
                <a:gd name="T95" fmla="*/ 1370965049 h 962"/>
                <a:gd name="T96" fmla="*/ 274697947 w 867"/>
                <a:gd name="T97" fmla="*/ 1552416253 h 962"/>
                <a:gd name="T98" fmla="*/ 304939824 w 867"/>
                <a:gd name="T99" fmla="*/ 1723787231 h 962"/>
                <a:gd name="T100" fmla="*/ 367942942 w 867"/>
                <a:gd name="T101" fmla="*/ 1882557828 h 962"/>
                <a:gd name="T102" fmla="*/ 564515245 w 867"/>
                <a:gd name="T103" fmla="*/ 2104331522 h 962"/>
                <a:gd name="T104" fmla="*/ 793850276 w 867"/>
                <a:gd name="T105" fmla="*/ 2147483647 h 9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67"/>
                <a:gd name="T160" fmla="*/ 0 h 962"/>
                <a:gd name="T161" fmla="*/ 867 w 867"/>
                <a:gd name="T162" fmla="*/ 962 h 9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67" h="962">
                  <a:moveTo>
                    <a:pt x="212" y="930"/>
                  </a:moveTo>
                  <a:lnTo>
                    <a:pt x="200" y="926"/>
                  </a:lnTo>
                  <a:lnTo>
                    <a:pt x="182" y="914"/>
                  </a:lnTo>
                  <a:lnTo>
                    <a:pt x="164" y="906"/>
                  </a:lnTo>
                  <a:lnTo>
                    <a:pt x="146" y="898"/>
                  </a:lnTo>
                  <a:lnTo>
                    <a:pt x="127" y="886"/>
                  </a:lnTo>
                  <a:lnTo>
                    <a:pt x="109" y="878"/>
                  </a:lnTo>
                  <a:lnTo>
                    <a:pt x="91" y="862"/>
                  </a:lnTo>
                  <a:lnTo>
                    <a:pt x="67" y="847"/>
                  </a:lnTo>
                  <a:lnTo>
                    <a:pt x="49" y="827"/>
                  </a:lnTo>
                  <a:lnTo>
                    <a:pt x="36" y="811"/>
                  </a:lnTo>
                  <a:lnTo>
                    <a:pt x="30" y="799"/>
                  </a:lnTo>
                  <a:lnTo>
                    <a:pt x="18" y="791"/>
                  </a:lnTo>
                  <a:lnTo>
                    <a:pt x="12" y="779"/>
                  </a:lnTo>
                  <a:lnTo>
                    <a:pt x="12" y="771"/>
                  </a:lnTo>
                  <a:lnTo>
                    <a:pt x="6" y="759"/>
                  </a:lnTo>
                  <a:lnTo>
                    <a:pt x="0" y="747"/>
                  </a:lnTo>
                  <a:lnTo>
                    <a:pt x="0" y="735"/>
                  </a:lnTo>
                  <a:lnTo>
                    <a:pt x="0" y="723"/>
                  </a:lnTo>
                  <a:lnTo>
                    <a:pt x="0" y="711"/>
                  </a:lnTo>
                  <a:lnTo>
                    <a:pt x="0" y="695"/>
                  </a:lnTo>
                  <a:lnTo>
                    <a:pt x="0" y="680"/>
                  </a:lnTo>
                  <a:lnTo>
                    <a:pt x="0" y="668"/>
                  </a:lnTo>
                  <a:lnTo>
                    <a:pt x="0" y="652"/>
                  </a:lnTo>
                  <a:lnTo>
                    <a:pt x="0" y="632"/>
                  </a:lnTo>
                  <a:lnTo>
                    <a:pt x="0" y="616"/>
                  </a:lnTo>
                  <a:lnTo>
                    <a:pt x="0" y="600"/>
                  </a:lnTo>
                  <a:lnTo>
                    <a:pt x="0" y="580"/>
                  </a:lnTo>
                  <a:lnTo>
                    <a:pt x="0" y="560"/>
                  </a:lnTo>
                  <a:lnTo>
                    <a:pt x="0" y="544"/>
                  </a:lnTo>
                  <a:lnTo>
                    <a:pt x="0" y="524"/>
                  </a:lnTo>
                  <a:lnTo>
                    <a:pt x="0" y="505"/>
                  </a:lnTo>
                  <a:lnTo>
                    <a:pt x="0" y="489"/>
                  </a:lnTo>
                  <a:lnTo>
                    <a:pt x="0" y="465"/>
                  </a:lnTo>
                  <a:lnTo>
                    <a:pt x="6" y="449"/>
                  </a:lnTo>
                  <a:lnTo>
                    <a:pt x="6" y="429"/>
                  </a:lnTo>
                  <a:lnTo>
                    <a:pt x="6" y="409"/>
                  </a:lnTo>
                  <a:lnTo>
                    <a:pt x="6" y="389"/>
                  </a:lnTo>
                  <a:lnTo>
                    <a:pt x="12" y="373"/>
                  </a:lnTo>
                  <a:lnTo>
                    <a:pt x="12" y="353"/>
                  </a:lnTo>
                  <a:lnTo>
                    <a:pt x="18" y="338"/>
                  </a:lnTo>
                  <a:lnTo>
                    <a:pt x="18" y="322"/>
                  </a:lnTo>
                  <a:lnTo>
                    <a:pt x="24" y="302"/>
                  </a:lnTo>
                  <a:lnTo>
                    <a:pt x="24" y="286"/>
                  </a:lnTo>
                  <a:lnTo>
                    <a:pt x="30" y="270"/>
                  </a:lnTo>
                  <a:lnTo>
                    <a:pt x="36" y="254"/>
                  </a:lnTo>
                  <a:lnTo>
                    <a:pt x="43" y="242"/>
                  </a:lnTo>
                  <a:lnTo>
                    <a:pt x="43" y="226"/>
                  </a:lnTo>
                  <a:lnTo>
                    <a:pt x="49" y="214"/>
                  </a:lnTo>
                  <a:lnTo>
                    <a:pt x="55" y="202"/>
                  </a:lnTo>
                  <a:lnTo>
                    <a:pt x="67" y="194"/>
                  </a:lnTo>
                  <a:lnTo>
                    <a:pt x="67" y="182"/>
                  </a:lnTo>
                  <a:lnTo>
                    <a:pt x="73" y="171"/>
                  </a:lnTo>
                  <a:lnTo>
                    <a:pt x="85" y="163"/>
                  </a:lnTo>
                  <a:lnTo>
                    <a:pt x="91" y="151"/>
                  </a:lnTo>
                  <a:lnTo>
                    <a:pt x="103" y="135"/>
                  </a:lnTo>
                  <a:lnTo>
                    <a:pt x="127" y="115"/>
                  </a:lnTo>
                  <a:lnTo>
                    <a:pt x="146" y="99"/>
                  </a:lnTo>
                  <a:lnTo>
                    <a:pt x="164" y="83"/>
                  </a:lnTo>
                  <a:lnTo>
                    <a:pt x="188" y="67"/>
                  </a:lnTo>
                  <a:lnTo>
                    <a:pt x="212" y="55"/>
                  </a:lnTo>
                  <a:lnTo>
                    <a:pt x="243" y="39"/>
                  </a:lnTo>
                  <a:lnTo>
                    <a:pt x="267" y="31"/>
                  </a:lnTo>
                  <a:lnTo>
                    <a:pt x="291" y="19"/>
                  </a:lnTo>
                  <a:lnTo>
                    <a:pt x="321" y="15"/>
                  </a:lnTo>
                  <a:lnTo>
                    <a:pt x="352" y="8"/>
                  </a:lnTo>
                  <a:lnTo>
                    <a:pt x="382" y="4"/>
                  </a:lnTo>
                  <a:lnTo>
                    <a:pt x="394" y="0"/>
                  </a:lnTo>
                  <a:lnTo>
                    <a:pt x="412" y="0"/>
                  </a:lnTo>
                  <a:lnTo>
                    <a:pt x="431" y="0"/>
                  </a:lnTo>
                  <a:lnTo>
                    <a:pt x="443" y="0"/>
                  </a:lnTo>
                  <a:lnTo>
                    <a:pt x="461" y="0"/>
                  </a:lnTo>
                  <a:lnTo>
                    <a:pt x="479" y="0"/>
                  </a:lnTo>
                  <a:lnTo>
                    <a:pt x="491" y="0"/>
                  </a:lnTo>
                  <a:lnTo>
                    <a:pt x="509" y="0"/>
                  </a:lnTo>
                  <a:lnTo>
                    <a:pt x="522" y="0"/>
                  </a:lnTo>
                  <a:lnTo>
                    <a:pt x="540" y="4"/>
                  </a:lnTo>
                  <a:lnTo>
                    <a:pt x="552" y="4"/>
                  </a:lnTo>
                  <a:lnTo>
                    <a:pt x="570" y="8"/>
                  </a:lnTo>
                  <a:lnTo>
                    <a:pt x="600" y="12"/>
                  </a:lnTo>
                  <a:lnTo>
                    <a:pt x="625" y="19"/>
                  </a:lnTo>
                  <a:lnTo>
                    <a:pt x="655" y="27"/>
                  </a:lnTo>
                  <a:lnTo>
                    <a:pt x="685" y="39"/>
                  </a:lnTo>
                  <a:lnTo>
                    <a:pt x="709" y="47"/>
                  </a:lnTo>
                  <a:lnTo>
                    <a:pt x="734" y="63"/>
                  </a:lnTo>
                  <a:lnTo>
                    <a:pt x="758" y="71"/>
                  </a:lnTo>
                  <a:lnTo>
                    <a:pt x="776" y="91"/>
                  </a:lnTo>
                  <a:lnTo>
                    <a:pt x="794" y="103"/>
                  </a:lnTo>
                  <a:lnTo>
                    <a:pt x="813" y="123"/>
                  </a:lnTo>
                  <a:lnTo>
                    <a:pt x="825" y="139"/>
                  </a:lnTo>
                  <a:lnTo>
                    <a:pt x="837" y="159"/>
                  </a:lnTo>
                  <a:lnTo>
                    <a:pt x="843" y="167"/>
                  </a:lnTo>
                  <a:lnTo>
                    <a:pt x="849" y="171"/>
                  </a:lnTo>
                  <a:lnTo>
                    <a:pt x="855" y="182"/>
                  </a:lnTo>
                  <a:lnTo>
                    <a:pt x="861" y="194"/>
                  </a:lnTo>
                  <a:lnTo>
                    <a:pt x="867" y="206"/>
                  </a:lnTo>
                  <a:lnTo>
                    <a:pt x="867" y="222"/>
                  </a:lnTo>
                  <a:lnTo>
                    <a:pt x="867" y="242"/>
                  </a:lnTo>
                  <a:lnTo>
                    <a:pt x="867" y="246"/>
                  </a:lnTo>
                  <a:lnTo>
                    <a:pt x="867" y="258"/>
                  </a:lnTo>
                  <a:lnTo>
                    <a:pt x="867" y="262"/>
                  </a:lnTo>
                  <a:lnTo>
                    <a:pt x="867" y="274"/>
                  </a:lnTo>
                  <a:lnTo>
                    <a:pt x="867" y="286"/>
                  </a:lnTo>
                  <a:lnTo>
                    <a:pt x="867" y="298"/>
                  </a:lnTo>
                  <a:lnTo>
                    <a:pt x="861" y="314"/>
                  </a:lnTo>
                  <a:lnTo>
                    <a:pt x="861" y="330"/>
                  </a:lnTo>
                  <a:lnTo>
                    <a:pt x="861" y="346"/>
                  </a:lnTo>
                  <a:lnTo>
                    <a:pt x="861" y="361"/>
                  </a:lnTo>
                  <a:lnTo>
                    <a:pt x="861" y="381"/>
                  </a:lnTo>
                  <a:lnTo>
                    <a:pt x="861" y="401"/>
                  </a:lnTo>
                  <a:lnTo>
                    <a:pt x="861" y="413"/>
                  </a:lnTo>
                  <a:lnTo>
                    <a:pt x="861" y="425"/>
                  </a:lnTo>
                  <a:lnTo>
                    <a:pt x="861" y="433"/>
                  </a:lnTo>
                  <a:lnTo>
                    <a:pt x="861" y="445"/>
                  </a:lnTo>
                  <a:lnTo>
                    <a:pt x="861" y="457"/>
                  </a:lnTo>
                  <a:lnTo>
                    <a:pt x="861" y="465"/>
                  </a:lnTo>
                  <a:lnTo>
                    <a:pt x="855" y="477"/>
                  </a:lnTo>
                  <a:lnTo>
                    <a:pt x="855" y="489"/>
                  </a:lnTo>
                  <a:lnTo>
                    <a:pt x="855" y="501"/>
                  </a:lnTo>
                  <a:lnTo>
                    <a:pt x="855" y="513"/>
                  </a:lnTo>
                  <a:lnTo>
                    <a:pt x="849" y="524"/>
                  </a:lnTo>
                  <a:lnTo>
                    <a:pt x="849" y="532"/>
                  </a:lnTo>
                  <a:lnTo>
                    <a:pt x="849" y="544"/>
                  </a:lnTo>
                  <a:lnTo>
                    <a:pt x="849" y="556"/>
                  </a:lnTo>
                  <a:lnTo>
                    <a:pt x="843" y="568"/>
                  </a:lnTo>
                  <a:lnTo>
                    <a:pt x="843" y="580"/>
                  </a:lnTo>
                  <a:lnTo>
                    <a:pt x="843" y="588"/>
                  </a:lnTo>
                  <a:lnTo>
                    <a:pt x="843" y="604"/>
                  </a:lnTo>
                  <a:lnTo>
                    <a:pt x="843" y="616"/>
                  </a:lnTo>
                  <a:lnTo>
                    <a:pt x="843" y="628"/>
                  </a:lnTo>
                  <a:lnTo>
                    <a:pt x="837" y="640"/>
                  </a:lnTo>
                  <a:lnTo>
                    <a:pt x="837" y="652"/>
                  </a:lnTo>
                  <a:lnTo>
                    <a:pt x="831" y="660"/>
                  </a:lnTo>
                  <a:lnTo>
                    <a:pt x="831" y="672"/>
                  </a:lnTo>
                  <a:lnTo>
                    <a:pt x="831" y="684"/>
                  </a:lnTo>
                  <a:lnTo>
                    <a:pt x="825" y="695"/>
                  </a:lnTo>
                  <a:lnTo>
                    <a:pt x="825" y="707"/>
                  </a:lnTo>
                  <a:lnTo>
                    <a:pt x="825" y="715"/>
                  </a:lnTo>
                  <a:lnTo>
                    <a:pt x="819" y="727"/>
                  </a:lnTo>
                  <a:lnTo>
                    <a:pt x="819" y="739"/>
                  </a:lnTo>
                  <a:lnTo>
                    <a:pt x="819" y="747"/>
                  </a:lnTo>
                  <a:lnTo>
                    <a:pt x="819" y="759"/>
                  </a:lnTo>
                  <a:lnTo>
                    <a:pt x="813" y="775"/>
                  </a:lnTo>
                  <a:lnTo>
                    <a:pt x="806" y="799"/>
                  </a:lnTo>
                  <a:lnTo>
                    <a:pt x="800" y="803"/>
                  </a:lnTo>
                  <a:lnTo>
                    <a:pt x="794" y="819"/>
                  </a:lnTo>
                  <a:lnTo>
                    <a:pt x="782" y="827"/>
                  </a:lnTo>
                  <a:lnTo>
                    <a:pt x="770" y="839"/>
                  </a:lnTo>
                  <a:lnTo>
                    <a:pt x="758" y="851"/>
                  </a:lnTo>
                  <a:lnTo>
                    <a:pt x="746" y="866"/>
                  </a:lnTo>
                  <a:lnTo>
                    <a:pt x="728" y="878"/>
                  </a:lnTo>
                  <a:lnTo>
                    <a:pt x="709" y="894"/>
                  </a:lnTo>
                  <a:lnTo>
                    <a:pt x="685" y="906"/>
                  </a:lnTo>
                  <a:lnTo>
                    <a:pt x="661" y="922"/>
                  </a:lnTo>
                  <a:lnTo>
                    <a:pt x="631" y="934"/>
                  </a:lnTo>
                  <a:lnTo>
                    <a:pt x="606" y="942"/>
                  </a:lnTo>
                  <a:lnTo>
                    <a:pt x="588" y="946"/>
                  </a:lnTo>
                  <a:lnTo>
                    <a:pt x="570" y="954"/>
                  </a:lnTo>
                  <a:lnTo>
                    <a:pt x="552" y="958"/>
                  </a:lnTo>
                  <a:lnTo>
                    <a:pt x="534" y="962"/>
                  </a:lnTo>
                  <a:lnTo>
                    <a:pt x="497" y="918"/>
                  </a:lnTo>
                  <a:lnTo>
                    <a:pt x="503" y="918"/>
                  </a:lnTo>
                  <a:lnTo>
                    <a:pt x="528" y="910"/>
                  </a:lnTo>
                  <a:lnTo>
                    <a:pt x="534" y="906"/>
                  </a:lnTo>
                  <a:lnTo>
                    <a:pt x="552" y="902"/>
                  </a:lnTo>
                  <a:lnTo>
                    <a:pt x="576" y="894"/>
                  </a:lnTo>
                  <a:lnTo>
                    <a:pt x="594" y="890"/>
                  </a:lnTo>
                  <a:lnTo>
                    <a:pt x="612" y="878"/>
                  </a:lnTo>
                  <a:lnTo>
                    <a:pt x="631" y="870"/>
                  </a:lnTo>
                  <a:lnTo>
                    <a:pt x="655" y="858"/>
                  </a:lnTo>
                  <a:lnTo>
                    <a:pt x="673" y="847"/>
                  </a:lnTo>
                  <a:lnTo>
                    <a:pt x="697" y="831"/>
                  </a:lnTo>
                  <a:lnTo>
                    <a:pt x="716" y="811"/>
                  </a:lnTo>
                  <a:lnTo>
                    <a:pt x="734" y="795"/>
                  </a:lnTo>
                  <a:lnTo>
                    <a:pt x="752" y="775"/>
                  </a:lnTo>
                  <a:lnTo>
                    <a:pt x="752" y="763"/>
                  </a:lnTo>
                  <a:lnTo>
                    <a:pt x="764" y="747"/>
                  </a:lnTo>
                  <a:lnTo>
                    <a:pt x="764" y="735"/>
                  </a:lnTo>
                  <a:lnTo>
                    <a:pt x="770" y="719"/>
                  </a:lnTo>
                  <a:lnTo>
                    <a:pt x="776" y="703"/>
                  </a:lnTo>
                  <a:lnTo>
                    <a:pt x="782" y="684"/>
                  </a:lnTo>
                  <a:lnTo>
                    <a:pt x="788" y="668"/>
                  </a:lnTo>
                  <a:lnTo>
                    <a:pt x="794" y="648"/>
                  </a:lnTo>
                  <a:lnTo>
                    <a:pt x="794" y="636"/>
                  </a:lnTo>
                  <a:lnTo>
                    <a:pt x="800" y="628"/>
                  </a:lnTo>
                  <a:lnTo>
                    <a:pt x="800" y="616"/>
                  </a:lnTo>
                  <a:lnTo>
                    <a:pt x="800" y="608"/>
                  </a:lnTo>
                  <a:lnTo>
                    <a:pt x="800" y="596"/>
                  </a:lnTo>
                  <a:lnTo>
                    <a:pt x="806" y="584"/>
                  </a:lnTo>
                  <a:lnTo>
                    <a:pt x="806" y="572"/>
                  </a:lnTo>
                  <a:lnTo>
                    <a:pt x="813" y="564"/>
                  </a:lnTo>
                  <a:lnTo>
                    <a:pt x="813" y="552"/>
                  </a:lnTo>
                  <a:lnTo>
                    <a:pt x="813" y="540"/>
                  </a:lnTo>
                  <a:lnTo>
                    <a:pt x="813" y="528"/>
                  </a:lnTo>
                  <a:lnTo>
                    <a:pt x="813" y="520"/>
                  </a:lnTo>
                  <a:lnTo>
                    <a:pt x="813" y="509"/>
                  </a:lnTo>
                  <a:lnTo>
                    <a:pt x="819" y="497"/>
                  </a:lnTo>
                  <a:lnTo>
                    <a:pt x="819" y="485"/>
                  </a:lnTo>
                  <a:lnTo>
                    <a:pt x="819" y="477"/>
                  </a:lnTo>
                  <a:lnTo>
                    <a:pt x="819" y="461"/>
                  </a:lnTo>
                  <a:lnTo>
                    <a:pt x="819" y="453"/>
                  </a:lnTo>
                  <a:lnTo>
                    <a:pt x="819" y="441"/>
                  </a:lnTo>
                  <a:lnTo>
                    <a:pt x="819" y="429"/>
                  </a:lnTo>
                  <a:lnTo>
                    <a:pt x="819" y="417"/>
                  </a:lnTo>
                  <a:lnTo>
                    <a:pt x="819" y="405"/>
                  </a:lnTo>
                  <a:lnTo>
                    <a:pt x="819" y="397"/>
                  </a:lnTo>
                  <a:lnTo>
                    <a:pt x="819" y="385"/>
                  </a:lnTo>
                  <a:lnTo>
                    <a:pt x="813" y="373"/>
                  </a:lnTo>
                  <a:lnTo>
                    <a:pt x="813" y="361"/>
                  </a:lnTo>
                  <a:lnTo>
                    <a:pt x="813" y="349"/>
                  </a:lnTo>
                  <a:lnTo>
                    <a:pt x="813" y="338"/>
                  </a:lnTo>
                  <a:lnTo>
                    <a:pt x="806" y="330"/>
                  </a:lnTo>
                  <a:lnTo>
                    <a:pt x="806" y="318"/>
                  </a:lnTo>
                  <a:lnTo>
                    <a:pt x="806" y="306"/>
                  </a:lnTo>
                  <a:lnTo>
                    <a:pt x="806" y="298"/>
                  </a:lnTo>
                  <a:lnTo>
                    <a:pt x="800" y="286"/>
                  </a:lnTo>
                  <a:lnTo>
                    <a:pt x="794" y="274"/>
                  </a:lnTo>
                  <a:lnTo>
                    <a:pt x="794" y="266"/>
                  </a:lnTo>
                  <a:lnTo>
                    <a:pt x="788" y="258"/>
                  </a:lnTo>
                  <a:lnTo>
                    <a:pt x="782" y="238"/>
                  </a:lnTo>
                  <a:lnTo>
                    <a:pt x="776" y="222"/>
                  </a:lnTo>
                  <a:lnTo>
                    <a:pt x="764" y="202"/>
                  </a:lnTo>
                  <a:lnTo>
                    <a:pt x="758" y="190"/>
                  </a:lnTo>
                  <a:lnTo>
                    <a:pt x="746" y="175"/>
                  </a:lnTo>
                  <a:lnTo>
                    <a:pt x="734" y="163"/>
                  </a:lnTo>
                  <a:lnTo>
                    <a:pt x="722" y="151"/>
                  </a:lnTo>
                  <a:lnTo>
                    <a:pt x="703" y="139"/>
                  </a:lnTo>
                  <a:lnTo>
                    <a:pt x="691" y="127"/>
                  </a:lnTo>
                  <a:lnTo>
                    <a:pt x="673" y="119"/>
                  </a:lnTo>
                  <a:lnTo>
                    <a:pt x="661" y="107"/>
                  </a:lnTo>
                  <a:lnTo>
                    <a:pt x="643" y="103"/>
                  </a:lnTo>
                  <a:lnTo>
                    <a:pt x="625" y="95"/>
                  </a:lnTo>
                  <a:lnTo>
                    <a:pt x="612" y="91"/>
                  </a:lnTo>
                  <a:lnTo>
                    <a:pt x="594" y="83"/>
                  </a:lnTo>
                  <a:lnTo>
                    <a:pt x="576" y="79"/>
                  </a:lnTo>
                  <a:lnTo>
                    <a:pt x="558" y="75"/>
                  </a:lnTo>
                  <a:lnTo>
                    <a:pt x="540" y="75"/>
                  </a:lnTo>
                  <a:lnTo>
                    <a:pt x="528" y="71"/>
                  </a:lnTo>
                  <a:lnTo>
                    <a:pt x="509" y="71"/>
                  </a:lnTo>
                  <a:lnTo>
                    <a:pt x="491" y="71"/>
                  </a:lnTo>
                  <a:lnTo>
                    <a:pt x="473" y="71"/>
                  </a:lnTo>
                  <a:lnTo>
                    <a:pt x="455" y="71"/>
                  </a:lnTo>
                  <a:lnTo>
                    <a:pt x="437" y="75"/>
                  </a:lnTo>
                  <a:lnTo>
                    <a:pt x="418" y="75"/>
                  </a:lnTo>
                  <a:lnTo>
                    <a:pt x="400" y="79"/>
                  </a:lnTo>
                  <a:lnTo>
                    <a:pt x="388" y="83"/>
                  </a:lnTo>
                  <a:lnTo>
                    <a:pt x="370" y="91"/>
                  </a:lnTo>
                  <a:lnTo>
                    <a:pt x="352" y="95"/>
                  </a:lnTo>
                  <a:lnTo>
                    <a:pt x="334" y="103"/>
                  </a:lnTo>
                  <a:lnTo>
                    <a:pt x="321" y="107"/>
                  </a:lnTo>
                  <a:lnTo>
                    <a:pt x="303" y="115"/>
                  </a:lnTo>
                  <a:lnTo>
                    <a:pt x="285" y="123"/>
                  </a:lnTo>
                  <a:lnTo>
                    <a:pt x="273" y="131"/>
                  </a:lnTo>
                  <a:lnTo>
                    <a:pt x="255" y="139"/>
                  </a:lnTo>
                  <a:lnTo>
                    <a:pt x="243" y="147"/>
                  </a:lnTo>
                  <a:lnTo>
                    <a:pt x="230" y="159"/>
                  </a:lnTo>
                  <a:lnTo>
                    <a:pt x="218" y="171"/>
                  </a:lnTo>
                  <a:lnTo>
                    <a:pt x="206" y="179"/>
                  </a:lnTo>
                  <a:lnTo>
                    <a:pt x="194" y="194"/>
                  </a:lnTo>
                  <a:lnTo>
                    <a:pt x="182" y="206"/>
                  </a:lnTo>
                  <a:lnTo>
                    <a:pt x="170" y="226"/>
                  </a:lnTo>
                  <a:lnTo>
                    <a:pt x="158" y="242"/>
                  </a:lnTo>
                  <a:lnTo>
                    <a:pt x="152" y="258"/>
                  </a:lnTo>
                  <a:lnTo>
                    <a:pt x="146" y="266"/>
                  </a:lnTo>
                  <a:lnTo>
                    <a:pt x="146" y="278"/>
                  </a:lnTo>
                  <a:lnTo>
                    <a:pt x="140" y="290"/>
                  </a:lnTo>
                  <a:lnTo>
                    <a:pt x="140" y="298"/>
                  </a:lnTo>
                  <a:lnTo>
                    <a:pt x="133" y="310"/>
                  </a:lnTo>
                  <a:lnTo>
                    <a:pt x="127" y="318"/>
                  </a:lnTo>
                  <a:lnTo>
                    <a:pt x="121" y="330"/>
                  </a:lnTo>
                  <a:lnTo>
                    <a:pt x="121" y="342"/>
                  </a:lnTo>
                  <a:lnTo>
                    <a:pt x="115" y="353"/>
                  </a:lnTo>
                  <a:lnTo>
                    <a:pt x="115" y="361"/>
                  </a:lnTo>
                  <a:lnTo>
                    <a:pt x="109" y="373"/>
                  </a:lnTo>
                  <a:lnTo>
                    <a:pt x="109" y="385"/>
                  </a:lnTo>
                  <a:lnTo>
                    <a:pt x="109" y="397"/>
                  </a:lnTo>
                  <a:lnTo>
                    <a:pt x="103" y="409"/>
                  </a:lnTo>
                  <a:lnTo>
                    <a:pt x="103" y="421"/>
                  </a:lnTo>
                  <a:lnTo>
                    <a:pt x="103" y="433"/>
                  </a:lnTo>
                  <a:lnTo>
                    <a:pt x="103" y="445"/>
                  </a:lnTo>
                  <a:lnTo>
                    <a:pt x="103" y="457"/>
                  </a:lnTo>
                  <a:lnTo>
                    <a:pt x="103" y="469"/>
                  </a:lnTo>
                  <a:lnTo>
                    <a:pt x="103" y="485"/>
                  </a:lnTo>
                  <a:lnTo>
                    <a:pt x="97" y="493"/>
                  </a:lnTo>
                  <a:lnTo>
                    <a:pt x="97" y="505"/>
                  </a:lnTo>
                  <a:lnTo>
                    <a:pt x="97" y="520"/>
                  </a:lnTo>
                  <a:lnTo>
                    <a:pt x="97" y="532"/>
                  </a:lnTo>
                  <a:lnTo>
                    <a:pt x="97" y="544"/>
                  </a:lnTo>
                  <a:lnTo>
                    <a:pt x="97" y="552"/>
                  </a:lnTo>
                  <a:lnTo>
                    <a:pt x="97" y="568"/>
                  </a:lnTo>
                  <a:lnTo>
                    <a:pt x="103" y="580"/>
                  </a:lnTo>
                  <a:lnTo>
                    <a:pt x="103" y="592"/>
                  </a:lnTo>
                  <a:lnTo>
                    <a:pt x="103" y="604"/>
                  </a:lnTo>
                  <a:lnTo>
                    <a:pt x="109" y="616"/>
                  </a:lnTo>
                  <a:lnTo>
                    <a:pt x="109" y="628"/>
                  </a:lnTo>
                  <a:lnTo>
                    <a:pt x="109" y="640"/>
                  </a:lnTo>
                  <a:lnTo>
                    <a:pt x="115" y="652"/>
                  </a:lnTo>
                  <a:lnTo>
                    <a:pt x="115" y="660"/>
                  </a:lnTo>
                  <a:lnTo>
                    <a:pt x="121" y="676"/>
                  </a:lnTo>
                  <a:lnTo>
                    <a:pt x="121" y="684"/>
                  </a:lnTo>
                  <a:lnTo>
                    <a:pt x="127" y="695"/>
                  </a:lnTo>
                  <a:lnTo>
                    <a:pt x="133" y="707"/>
                  </a:lnTo>
                  <a:lnTo>
                    <a:pt x="140" y="715"/>
                  </a:lnTo>
                  <a:lnTo>
                    <a:pt x="140" y="727"/>
                  </a:lnTo>
                  <a:lnTo>
                    <a:pt x="146" y="739"/>
                  </a:lnTo>
                  <a:lnTo>
                    <a:pt x="146" y="747"/>
                  </a:lnTo>
                  <a:lnTo>
                    <a:pt x="158" y="759"/>
                  </a:lnTo>
                  <a:lnTo>
                    <a:pt x="170" y="775"/>
                  </a:lnTo>
                  <a:lnTo>
                    <a:pt x="182" y="795"/>
                  </a:lnTo>
                  <a:lnTo>
                    <a:pt x="194" y="811"/>
                  </a:lnTo>
                  <a:lnTo>
                    <a:pt x="212" y="831"/>
                  </a:lnTo>
                  <a:lnTo>
                    <a:pt x="224" y="835"/>
                  </a:lnTo>
                  <a:lnTo>
                    <a:pt x="230" y="843"/>
                  </a:lnTo>
                  <a:lnTo>
                    <a:pt x="249" y="851"/>
                  </a:lnTo>
                  <a:lnTo>
                    <a:pt x="267" y="862"/>
                  </a:lnTo>
                  <a:lnTo>
                    <a:pt x="291" y="874"/>
                  </a:lnTo>
                  <a:lnTo>
                    <a:pt x="303" y="878"/>
                  </a:lnTo>
                  <a:lnTo>
                    <a:pt x="315" y="886"/>
                  </a:lnTo>
                  <a:lnTo>
                    <a:pt x="334" y="894"/>
                  </a:lnTo>
                  <a:lnTo>
                    <a:pt x="352" y="902"/>
                  </a:lnTo>
                  <a:lnTo>
                    <a:pt x="212" y="93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8" name="Freeform 59"/>
            <p:cNvSpPr>
              <a:spLocks/>
            </p:cNvSpPr>
            <p:nvPr/>
          </p:nvSpPr>
          <p:spPr bwMode="auto">
            <a:xfrm>
              <a:off x="6953250" y="669925"/>
              <a:ext cx="587375" cy="271463"/>
            </a:xfrm>
            <a:custGeom>
              <a:avLst/>
              <a:gdLst>
                <a:gd name="T0" fmla="*/ 0 w 370"/>
                <a:gd name="T1" fmla="*/ 360383772 h 171"/>
                <a:gd name="T2" fmla="*/ 30241877 w 370"/>
                <a:gd name="T3" fmla="*/ 100806424 h 171"/>
                <a:gd name="T4" fmla="*/ 45362810 w 370"/>
                <a:gd name="T5" fmla="*/ 90725785 h 171"/>
                <a:gd name="T6" fmla="*/ 105846577 w 370"/>
                <a:gd name="T7" fmla="*/ 70564505 h 171"/>
                <a:gd name="T8" fmla="*/ 138607804 w 370"/>
                <a:gd name="T9" fmla="*/ 60483865 h 171"/>
                <a:gd name="T10" fmla="*/ 183972189 w 370"/>
                <a:gd name="T11" fmla="*/ 50403212 h 171"/>
                <a:gd name="T12" fmla="*/ 229335036 w 370"/>
                <a:gd name="T13" fmla="*/ 30241932 h 171"/>
                <a:gd name="T14" fmla="*/ 289817179 w 370"/>
                <a:gd name="T15" fmla="*/ 20161286 h 171"/>
                <a:gd name="T16" fmla="*/ 352821858 w 370"/>
                <a:gd name="T17" fmla="*/ 10080643 h 171"/>
                <a:gd name="T18" fmla="*/ 413305588 w 370"/>
                <a:gd name="T19" fmla="*/ 10080643 h 171"/>
                <a:gd name="T20" fmla="*/ 458668485 w 370"/>
                <a:gd name="T21" fmla="*/ 0 h 171"/>
                <a:gd name="T22" fmla="*/ 488910350 w 370"/>
                <a:gd name="T23" fmla="*/ 0 h 171"/>
                <a:gd name="T24" fmla="*/ 534273147 w 370"/>
                <a:gd name="T25" fmla="*/ 10080643 h 171"/>
                <a:gd name="T26" fmla="*/ 579635945 w 370"/>
                <a:gd name="T27" fmla="*/ 10080643 h 171"/>
                <a:gd name="T28" fmla="*/ 612397171 w 370"/>
                <a:gd name="T29" fmla="*/ 10080643 h 171"/>
                <a:gd name="T30" fmla="*/ 657761556 w 370"/>
                <a:gd name="T31" fmla="*/ 20161286 h 171"/>
                <a:gd name="T32" fmla="*/ 703124354 w 370"/>
                <a:gd name="T33" fmla="*/ 30241932 h 171"/>
                <a:gd name="T34" fmla="*/ 733366219 w 370"/>
                <a:gd name="T35" fmla="*/ 40322572 h 171"/>
                <a:gd name="T36" fmla="*/ 778729017 w 370"/>
                <a:gd name="T37" fmla="*/ 50403212 h 171"/>
                <a:gd name="T38" fmla="*/ 841732307 w 370"/>
                <a:gd name="T39" fmla="*/ 70564505 h 171"/>
                <a:gd name="T40" fmla="*/ 887095104 w 370"/>
                <a:gd name="T41" fmla="*/ 80645145 h 171"/>
                <a:gd name="T42" fmla="*/ 932457902 w 370"/>
                <a:gd name="T43" fmla="*/ 100806424 h 171"/>
                <a:gd name="T44" fmla="*/ 917336969 w 370"/>
                <a:gd name="T45" fmla="*/ 430948351 h 171"/>
                <a:gd name="T46" fmla="*/ 808970882 w 370"/>
                <a:gd name="T47" fmla="*/ 380545052 h 171"/>
                <a:gd name="T48" fmla="*/ 748487151 w 370"/>
                <a:gd name="T49" fmla="*/ 151209649 h 171"/>
                <a:gd name="T50" fmla="*/ 733366219 w 370"/>
                <a:gd name="T51" fmla="*/ 141129009 h 171"/>
                <a:gd name="T52" fmla="*/ 703124354 w 370"/>
                <a:gd name="T53" fmla="*/ 131048369 h 171"/>
                <a:gd name="T54" fmla="*/ 627518104 w 370"/>
                <a:gd name="T55" fmla="*/ 120967729 h 171"/>
                <a:gd name="T56" fmla="*/ 564515012 w 370"/>
                <a:gd name="T57" fmla="*/ 110887089 h 171"/>
                <a:gd name="T58" fmla="*/ 519152215 w 370"/>
                <a:gd name="T59" fmla="*/ 100806424 h 171"/>
                <a:gd name="T60" fmla="*/ 488910350 w 370"/>
                <a:gd name="T61" fmla="*/ 100806424 h 171"/>
                <a:gd name="T62" fmla="*/ 443547552 w 370"/>
                <a:gd name="T63" fmla="*/ 100806424 h 171"/>
                <a:gd name="T64" fmla="*/ 398184655 w 370"/>
                <a:gd name="T65" fmla="*/ 110887089 h 171"/>
                <a:gd name="T66" fmla="*/ 335181564 w 370"/>
                <a:gd name="T67" fmla="*/ 120967729 h 171"/>
                <a:gd name="T68" fmla="*/ 289817179 w 370"/>
                <a:gd name="T69" fmla="*/ 161290289 h 171"/>
                <a:gd name="T70" fmla="*/ 259575314 w 370"/>
                <a:gd name="T71" fmla="*/ 332661218 h 171"/>
                <a:gd name="T72" fmla="*/ 0 w 370"/>
                <a:gd name="T73" fmla="*/ 360383772 h 171"/>
                <a:gd name="T74" fmla="*/ 0 w 370"/>
                <a:gd name="T75" fmla="*/ 360383772 h 17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70"/>
                <a:gd name="T115" fmla="*/ 0 h 171"/>
                <a:gd name="T116" fmla="*/ 370 w 370"/>
                <a:gd name="T117" fmla="*/ 171 h 17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70" h="171">
                  <a:moveTo>
                    <a:pt x="0" y="143"/>
                  </a:moveTo>
                  <a:lnTo>
                    <a:pt x="12" y="40"/>
                  </a:lnTo>
                  <a:lnTo>
                    <a:pt x="18" y="36"/>
                  </a:lnTo>
                  <a:lnTo>
                    <a:pt x="42" y="28"/>
                  </a:lnTo>
                  <a:lnTo>
                    <a:pt x="55" y="24"/>
                  </a:lnTo>
                  <a:lnTo>
                    <a:pt x="73" y="20"/>
                  </a:lnTo>
                  <a:lnTo>
                    <a:pt x="91" y="12"/>
                  </a:lnTo>
                  <a:lnTo>
                    <a:pt x="115" y="8"/>
                  </a:lnTo>
                  <a:lnTo>
                    <a:pt x="140" y="4"/>
                  </a:lnTo>
                  <a:lnTo>
                    <a:pt x="164" y="4"/>
                  </a:lnTo>
                  <a:lnTo>
                    <a:pt x="182" y="0"/>
                  </a:lnTo>
                  <a:lnTo>
                    <a:pt x="194" y="0"/>
                  </a:lnTo>
                  <a:lnTo>
                    <a:pt x="212" y="4"/>
                  </a:lnTo>
                  <a:lnTo>
                    <a:pt x="230" y="4"/>
                  </a:lnTo>
                  <a:lnTo>
                    <a:pt x="243" y="4"/>
                  </a:lnTo>
                  <a:lnTo>
                    <a:pt x="261" y="8"/>
                  </a:lnTo>
                  <a:lnTo>
                    <a:pt x="279" y="12"/>
                  </a:lnTo>
                  <a:lnTo>
                    <a:pt x="291" y="16"/>
                  </a:lnTo>
                  <a:lnTo>
                    <a:pt x="309" y="20"/>
                  </a:lnTo>
                  <a:lnTo>
                    <a:pt x="334" y="28"/>
                  </a:lnTo>
                  <a:lnTo>
                    <a:pt x="352" y="32"/>
                  </a:lnTo>
                  <a:lnTo>
                    <a:pt x="370" y="40"/>
                  </a:lnTo>
                  <a:lnTo>
                    <a:pt x="364" y="171"/>
                  </a:lnTo>
                  <a:lnTo>
                    <a:pt x="321" y="151"/>
                  </a:lnTo>
                  <a:lnTo>
                    <a:pt x="297" y="60"/>
                  </a:lnTo>
                  <a:lnTo>
                    <a:pt x="291" y="56"/>
                  </a:lnTo>
                  <a:lnTo>
                    <a:pt x="279" y="52"/>
                  </a:lnTo>
                  <a:lnTo>
                    <a:pt x="249" y="48"/>
                  </a:lnTo>
                  <a:lnTo>
                    <a:pt x="224" y="44"/>
                  </a:lnTo>
                  <a:lnTo>
                    <a:pt x="206" y="40"/>
                  </a:lnTo>
                  <a:lnTo>
                    <a:pt x="194" y="40"/>
                  </a:lnTo>
                  <a:lnTo>
                    <a:pt x="176" y="40"/>
                  </a:lnTo>
                  <a:lnTo>
                    <a:pt x="158" y="44"/>
                  </a:lnTo>
                  <a:lnTo>
                    <a:pt x="133" y="48"/>
                  </a:lnTo>
                  <a:lnTo>
                    <a:pt x="115" y="64"/>
                  </a:lnTo>
                  <a:lnTo>
                    <a:pt x="103" y="132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9" name="Freeform 60"/>
            <p:cNvSpPr>
              <a:spLocks/>
            </p:cNvSpPr>
            <p:nvPr/>
          </p:nvSpPr>
          <p:spPr bwMode="auto">
            <a:xfrm>
              <a:off x="7453313" y="-465138"/>
              <a:ext cx="366713" cy="1028700"/>
            </a:xfrm>
            <a:custGeom>
              <a:avLst/>
              <a:gdLst>
                <a:gd name="T0" fmla="*/ 352822362 w 231"/>
                <a:gd name="T1" fmla="*/ 0 h 648"/>
                <a:gd name="T2" fmla="*/ 413306179 w 231"/>
                <a:gd name="T3" fmla="*/ 37801548 h 648"/>
                <a:gd name="T4" fmla="*/ 458669140 w 231"/>
                <a:gd name="T5" fmla="*/ 98286875 h 648"/>
                <a:gd name="T6" fmla="*/ 473790094 w 231"/>
                <a:gd name="T7" fmla="*/ 138607797 h 648"/>
                <a:gd name="T8" fmla="*/ 519152957 w 231"/>
                <a:gd name="T9" fmla="*/ 189012491 h 648"/>
                <a:gd name="T10" fmla="*/ 536794864 w 231"/>
                <a:gd name="T11" fmla="*/ 239414059 h 648"/>
                <a:gd name="T12" fmla="*/ 551915818 w 231"/>
                <a:gd name="T13" fmla="*/ 320059029 h 648"/>
                <a:gd name="T14" fmla="*/ 567036772 w 231"/>
                <a:gd name="T15" fmla="*/ 400705586 h 648"/>
                <a:gd name="T16" fmla="*/ 582157726 w 231"/>
                <a:gd name="T17" fmla="*/ 488910327 h 648"/>
                <a:gd name="T18" fmla="*/ 567036772 w 231"/>
                <a:gd name="T19" fmla="*/ 529232812 h 648"/>
                <a:gd name="T20" fmla="*/ 567036772 w 231"/>
                <a:gd name="T21" fmla="*/ 579635918 h 648"/>
                <a:gd name="T22" fmla="*/ 567036772 w 231"/>
                <a:gd name="T23" fmla="*/ 640119645 h 648"/>
                <a:gd name="T24" fmla="*/ 567036772 w 231"/>
                <a:gd name="T25" fmla="*/ 700603372 h 648"/>
                <a:gd name="T26" fmla="*/ 551915818 w 231"/>
                <a:gd name="T27" fmla="*/ 751006478 h 648"/>
                <a:gd name="T28" fmla="*/ 551915818 w 231"/>
                <a:gd name="T29" fmla="*/ 821570826 h 648"/>
                <a:gd name="T30" fmla="*/ 536794864 w 231"/>
                <a:gd name="T31" fmla="*/ 889614424 h 648"/>
                <a:gd name="T32" fmla="*/ 519152957 w 231"/>
                <a:gd name="T33" fmla="*/ 960178773 h 648"/>
                <a:gd name="T34" fmla="*/ 504032002 w 231"/>
                <a:gd name="T35" fmla="*/ 980340015 h 648"/>
                <a:gd name="T36" fmla="*/ 488911048 w 231"/>
                <a:gd name="T37" fmla="*/ 1040823742 h 648"/>
                <a:gd name="T38" fmla="*/ 458669140 w 231"/>
                <a:gd name="T39" fmla="*/ 1131549333 h 648"/>
                <a:gd name="T40" fmla="*/ 428427232 w 231"/>
                <a:gd name="T41" fmla="*/ 1181952439 h 648"/>
                <a:gd name="T42" fmla="*/ 428427232 w 231"/>
                <a:gd name="T43" fmla="*/ 1232355545 h 648"/>
                <a:gd name="T44" fmla="*/ 398185224 w 231"/>
                <a:gd name="T45" fmla="*/ 1292840860 h 648"/>
                <a:gd name="T46" fmla="*/ 367943316 w 231"/>
                <a:gd name="T47" fmla="*/ 1340723017 h 648"/>
                <a:gd name="T48" fmla="*/ 352822362 w 231"/>
                <a:gd name="T49" fmla="*/ 1401206744 h 648"/>
                <a:gd name="T50" fmla="*/ 322580454 w 231"/>
                <a:gd name="T51" fmla="*/ 1461690471 h 648"/>
                <a:gd name="T52" fmla="*/ 274698226 w 231"/>
                <a:gd name="T53" fmla="*/ 1552416062 h 648"/>
                <a:gd name="T54" fmla="*/ 229335364 w 231"/>
                <a:gd name="T55" fmla="*/ 1633061032 h 648"/>
                <a:gd name="T56" fmla="*/ 123488635 w 231"/>
                <a:gd name="T57" fmla="*/ 1471771092 h 648"/>
                <a:gd name="T58" fmla="*/ 138609589 w 231"/>
                <a:gd name="T59" fmla="*/ 1431448608 h 648"/>
                <a:gd name="T60" fmla="*/ 153730544 w 231"/>
                <a:gd name="T61" fmla="*/ 1381045502 h 648"/>
                <a:gd name="T62" fmla="*/ 153730544 w 231"/>
                <a:gd name="T63" fmla="*/ 1330642396 h 648"/>
                <a:gd name="T64" fmla="*/ 168851498 w 231"/>
                <a:gd name="T65" fmla="*/ 1272678030 h 648"/>
                <a:gd name="T66" fmla="*/ 183972452 w 231"/>
                <a:gd name="T67" fmla="*/ 1202113681 h 648"/>
                <a:gd name="T68" fmla="*/ 199093406 w 231"/>
                <a:gd name="T69" fmla="*/ 1121468712 h 648"/>
                <a:gd name="T70" fmla="*/ 214214410 w 231"/>
                <a:gd name="T71" fmla="*/ 1030743121 h 648"/>
                <a:gd name="T72" fmla="*/ 214214410 w 231"/>
                <a:gd name="T73" fmla="*/ 940017530 h 648"/>
                <a:gd name="T74" fmla="*/ 214214410 w 231"/>
                <a:gd name="T75" fmla="*/ 841732267 h 648"/>
                <a:gd name="T76" fmla="*/ 214214410 w 231"/>
                <a:gd name="T77" fmla="*/ 740925857 h 648"/>
                <a:gd name="T78" fmla="*/ 214214410 w 231"/>
                <a:gd name="T79" fmla="*/ 670361508 h 648"/>
                <a:gd name="T80" fmla="*/ 199093406 w 231"/>
                <a:gd name="T81" fmla="*/ 619958402 h 648"/>
                <a:gd name="T82" fmla="*/ 199093406 w 231"/>
                <a:gd name="T83" fmla="*/ 539313433 h 648"/>
                <a:gd name="T84" fmla="*/ 183972452 w 231"/>
                <a:gd name="T85" fmla="*/ 441026582 h 648"/>
                <a:gd name="T86" fmla="*/ 138609589 w 231"/>
                <a:gd name="T87" fmla="*/ 350302480 h 648"/>
                <a:gd name="T88" fmla="*/ 0 w 231"/>
                <a:gd name="T89" fmla="*/ 37801548 h 6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1"/>
                <a:gd name="T136" fmla="*/ 0 h 648"/>
                <a:gd name="T137" fmla="*/ 231 w 231"/>
                <a:gd name="T138" fmla="*/ 648 h 6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1" h="648">
                  <a:moveTo>
                    <a:pt x="0" y="15"/>
                  </a:moveTo>
                  <a:lnTo>
                    <a:pt x="140" y="0"/>
                  </a:lnTo>
                  <a:lnTo>
                    <a:pt x="146" y="0"/>
                  </a:lnTo>
                  <a:lnTo>
                    <a:pt x="164" y="15"/>
                  </a:lnTo>
                  <a:lnTo>
                    <a:pt x="170" y="23"/>
                  </a:lnTo>
                  <a:lnTo>
                    <a:pt x="182" y="39"/>
                  </a:lnTo>
                  <a:lnTo>
                    <a:pt x="182" y="43"/>
                  </a:lnTo>
                  <a:lnTo>
                    <a:pt x="188" y="55"/>
                  </a:lnTo>
                  <a:lnTo>
                    <a:pt x="194" y="67"/>
                  </a:lnTo>
                  <a:lnTo>
                    <a:pt x="206" y="75"/>
                  </a:lnTo>
                  <a:lnTo>
                    <a:pt x="206" y="87"/>
                  </a:lnTo>
                  <a:lnTo>
                    <a:pt x="213" y="95"/>
                  </a:lnTo>
                  <a:lnTo>
                    <a:pt x="219" y="111"/>
                  </a:lnTo>
                  <a:lnTo>
                    <a:pt x="219" y="127"/>
                  </a:lnTo>
                  <a:lnTo>
                    <a:pt x="225" y="139"/>
                  </a:lnTo>
                  <a:lnTo>
                    <a:pt x="225" y="159"/>
                  </a:lnTo>
                  <a:lnTo>
                    <a:pt x="225" y="175"/>
                  </a:lnTo>
                  <a:lnTo>
                    <a:pt x="231" y="194"/>
                  </a:lnTo>
                  <a:lnTo>
                    <a:pt x="225" y="198"/>
                  </a:lnTo>
                  <a:lnTo>
                    <a:pt x="225" y="210"/>
                  </a:lnTo>
                  <a:lnTo>
                    <a:pt x="225" y="222"/>
                  </a:lnTo>
                  <a:lnTo>
                    <a:pt x="225" y="230"/>
                  </a:lnTo>
                  <a:lnTo>
                    <a:pt x="225" y="242"/>
                  </a:lnTo>
                  <a:lnTo>
                    <a:pt x="225" y="254"/>
                  </a:lnTo>
                  <a:lnTo>
                    <a:pt x="225" y="262"/>
                  </a:lnTo>
                  <a:lnTo>
                    <a:pt x="225" y="278"/>
                  </a:lnTo>
                  <a:lnTo>
                    <a:pt x="219" y="290"/>
                  </a:lnTo>
                  <a:lnTo>
                    <a:pt x="219" y="298"/>
                  </a:lnTo>
                  <a:lnTo>
                    <a:pt x="219" y="314"/>
                  </a:lnTo>
                  <a:lnTo>
                    <a:pt x="219" y="326"/>
                  </a:lnTo>
                  <a:lnTo>
                    <a:pt x="213" y="338"/>
                  </a:lnTo>
                  <a:lnTo>
                    <a:pt x="213" y="353"/>
                  </a:lnTo>
                  <a:lnTo>
                    <a:pt x="206" y="365"/>
                  </a:lnTo>
                  <a:lnTo>
                    <a:pt x="206" y="381"/>
                  </a:lnTo>
                  <a:lnTo>
                    <a:pt x="200" y="381"/>
                  </a:lnTo>
                  <a:lnTo>
                    <a:pt x="200" y="389"/>
                  </a:lnTo>
                  <a:lnTo>
                    <a:pt x="194" y="397"/>
                  </a:lnTo>
                  <a:lnTo>
                    <a:pt x="194" y="413"/>
                  </a:lnTo>
                  <a:lnTo>
                    <a:pt x="188" y="429"/>
                  </a:lnTo>
                  <a:lnTo>
                    <a:pt x="182" y="449"/>
                  </a:lnTo>
                  <a:lnTo>
                    <a:pt x="176" y="457"/>
                  </a:lnTo>
                  <a:lnTo>
                    <a:pt x="170" y="469"/>
                  </a:lnTo>
                  <a:lnTo>
                    <a:pt x="170" y="481"/>
                  </a:lnTo>
                  <a:lnTo>
                    <a:pt x="170" y="489"/>
                  </a:lnTo>
                  <a:lnTo>
                    <a:pt x="164" y="501"/>
                  </a:lnTo>
                  <a:lnTo>
                    <a:pt x="158" y="513"/>
                  </a:lnTo>
                  <a:lnTo>
                    <a:pt x="152" y="520"/>
                  </a:lnTo>
                  <a:lnTo>
                    <a:pt x="146" y="532"/>
                  </a:lnTo>
                  <a:lnTo>
                    <a:pt x="140" y="544"/>
                  </a:lnTo>
                  <a:lnTo>
                    <a:pt x="140" y="556"/>
                  </a:lnTo>
                  <a:lnTo>
                    <a:pt x="134" y="568"/>
                  </a:lnTo>
                  <a:lnTo>
                    <a:pt x="128" y="580"/>
                  </a:lnTo>
                  <a:lnTo>
                    <a:pt x="122" y="596"/>
                  </a:lnTo>
                  <a:lnTo>
                    <a:pt x="109" y="616"/>
                  </a:lnTo>
                  <a:lnTo>
                    <a:pt x="97" y="632"/>
                  </a:lnTo>
                  <a:lnTo>
                    <a:pt x="91" y="648"/>
                  </a:lnTo>
                  <a:lnTo>
                    <a:pt x="49" y="588"/>
                  </a:lnTo>
                  <a:lnTo>
                    <a:pt x="49" y="584"/>
                  </a:lnTo>
                  <a:lnTo>
                    <a:pt x="55" y="576"/>
                  </a:lnTo>
                  <a:lnTo>
                    <a:pt x="55" y="568"/>
                  </a:lnTo>
                  <a:lnTo>
                    <a:pt x="55" y="560"/>
                  </a:lnTo>
                  <a:lnTo>
                    <a:pt x="61" y="548"/>
                  </a:lnTo>
                  <a:lnTo>
                    <a:pt x="61" y="540"/>
                  </a:lnTo>
                  <a:lnTo>
                    <a:pt x="61" y="528"/>
                  </a:lnTo>
                  <a:lnTo>
                    <a:pt x="67" y="517"/>
                  </a:lnTo>
                  <a:lnTo>
                    <a:pt x="67" y="505"/>
                  </a:lnTo>
                  <a:lnTo>
                    <a:pt x="73" y="489"/>
                  </a:lnTo>
                  <a:lnTo>
                    <a:pt x="73" y="477"/>
                  </a:lnTo>
                  <a:lnTo>
                    <a:pt x="79" y="461"/>
                  </a:lnTo>
                  <a:lnTo>
                    <a:pt x="79" y="445"/>
                  </a:lnTo>
                  <a:lnTo>
                    <a:pt x="85" y="429"/>
                  </a:lnTo>
                  <a:lnTo>
                    <a:pt x="85" y="409"/>
                  </a:lnTo>
                  <a:lnTo>
                    <a:pt x="85" y="389"/>
                  </a:lnTo>
                  <a:lnTo>
                    <a:pt x="85" y="373"/>
                  </a:lnTo>
                  <a:lnTo>
                    <a:pt x="91" y="353"/>
                  </a:lnTo>
                  <a:lnTo>
                    <a:pt x="85" y="334"/>
                  </a:lnTo>
                  <a:lnTo>
                    <a:pt x="85" y="314"/>
                  </a:lnTo>
                  <a:lnTo>
                    <a:pt x="85" y="294"/>
                  </a:lnTo>
                  <a:lnTo>
                    <a:pt x="85" y="278"/>
                  </a:lnTo>
                  <a:lnTo>
                    <a:pt x="85" y="266"/>
                  </a:lnTo>
                  <a:lnTo>
                    <a:pt x="85" y="258"/>
                  </a:lnTo>
                  <a:lnTo>
                    <a:pt x="79" y="246"/>
                  </a:lnTo>
                  <a:lnTo>
                    <a:pt x="79" y="234"/>
                  </a:lnTo>
                  <a:lnTo>
                    <a:pt x="79" y="214"/>
                  </a:lnTo>
                  <a:lnTo>
                    <a:pt x="73" y="194"/>
                  </a:lnTo>
                  <a:lnTo>
                    <a:pt x="73" y="175"/>
                  </a:lnTo>
                  <a:lnTo>
                    <a:pt x="67" y="159"/>
                  </a:lnTo>
                  <a:lnTo>
                    <a:pt x="55" y="139"/>
                  </a:lnTo>
                  <a:lnTo>
                    <a:pt x="49" y="1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09" name="Group 320"/>
          <p:cNvGrpSpPr>
            <a:grpSpLocks/>
          </p:cNvGrpSpPr>
          <p:nvPr/>
        </p:nvGrpSpPr>
        <p:grpSpPr bwMode="auto">
          <a:xfrm>
            <a:off x="6645275" y="2976563"/>
            <a:ext cx="1239838" cy="1676400"/>
            <a:chOff x="-525463" y="-730250"/>
            <a:chExt cx="9577388" cy="7404100"/>
          </a:xfrm>
        </p:grpSpPr>
        <p:sp>
          <p:nvSpPr>
            <p:cNvPr id="11364" name="Freeform 8"/>
            <p:cNvSpPr>
              <a:spLocks/>
            </p:cNvSpPr>
            <p:nvPr/>
          </p:nvSpPr>
          <p:spPr bwMode="auto">
            <a:xfrm>
              <a:off x="6846888" y="-681038"/>
              <a:ext cx="1136650" cy="1439863"/>
            </a:xfrm>
            <a:custGeom>
              <a:avLst/>
              <a:gdLst>
                <a:gd name="T0" fmla="*/ 0 w 716"/>
                <a:gd name="T1" fmla="*/ 352822002 h 907"/>
                <a:gd name="T2" fmla="*/ 63003116 w 716"/>
                <a:gd name="T3" fmla="*/ 302418873 h 907"/>
                <a:gd name="T4" fmla="*/ 168851255 w 716"/>
                <a:gd name="T5" fmla="*/ 231854492 h 907"/>
                <a:gd name="T6" fmla="*/ 292338125 w 716"/>
                <a:gd name="T7" fmla="*/ 161290062 h 907"/>
                <a:gd name="T8" fmla="*/ 383063719 w 716"/>
                <a:gd name="T9" fmla="*/ 110886933 h 907"/>
                <a:gd name="T10" fmla="*/ 473789412 w 716"/>
                <a:gd name="T11" fmla="*/ 80645031 h 907"/>
                <a:gd name="T12" fmla="*/ 582155300 w 716"/>
                <a:gd name="T13" fmla="*/ 40322516 h 907"/>
                <a:gd name="T14" fmla="*/ 688003414 w 716"/>
                <a:gd name="T15" fmla="*/ 20161258 h 907"/>
                <a:gd name="T16" fmla="*/ 811490234 w 716"/>
                <a:gd name="T17" fmla="*/ 0 h 907"/>
                <a:gd name="T18" fmla="*/ 947578824 w 716"/>
                <a:gd name="T19" fmla="*/ 0 h 907"/>
                <a:gd name="T20" fmla="*/ 1071065644 w 716"/>
                <a:gd name="T21" fmla="*/ 10080629 h 907"/>
                <a:gd name="T22" fmla="*/ 1207154035 w 716"/>
                <a:gd name="T23" fmla="*/ 30241890 h 907"/>
                <a:gd name="T24" fmla="*/ 1345763375 w 716"/>
                <a:gd name="T25" fmla="*/ 80645031 h 907"/>
                <a:gd name="T26" fmla="*/ 1481851767 w 716"/>
                <a:gd name="T27" fmla="*/ 141128811 h 907"/>
                <a:gd name="T28" fmla="*/ 1559977377 w 716"/>
                <a:gd name="T29" fmla="*/ 211693241 h 907"/>
                <a:gd name="T30" fmla="*/ 1605340174 w 716"/>
                <a:gd name="T31" fmla="*/ 262096370 h 907"/>
                <a:gd name="T32" fmla="*/ 1650702972 w 716"/>
                <a:gd name="T33" fmla="*/ 312499499 h 907"/>
                <a:gd name="T34" fmla="*/ 1680945233 w 716"/>
                <a:gd name="T35" fmla="*/ 372983253 h 907"/>
                <a:gd name="T36" fmla="*/ 1711187098 w 716"/>
                <a:gd name="T37" fmla="*/ 430947745 h 907"/>
                <a:gd name="T38" fmla="*/ 1743948324 w 716"/>
                <a:gd name="T39" fmla="*/ 511592751 h 907"/>
                <a:gd name="T40" fmla="*/ 1759069256 w 716"/>
                <a:gd name="T41" fmla="*/ 572076506 h 907"/>
                <a:gd name="T42" fmla="*/ 1774190189 w 716"/>
                <a:gd name="T43" fmla="*/ 642640886 h 907"/>
                <a:gd name="T44" fmla="*/ 1789311121 w 716"/>
                <a:gd name="T45" fmla="*/ 723285892 h 907"/>
                <a:gd name="T46" fmla="*/ 1789311121 w 716"/>
                <a:gd name="T47" fmla="*/ 793850273 h 907"/>
                <a:gd name="T48" fmla="*/ 1804432053 w 716"/>
                <a:gd name="T49" fmla="*/ 871974527 h 907"/>
                <a:gd name="T50" fmla="*/ 1804432053 w 716"/>
                <a:gd name="T51" fmla="*/ 952619534 h 907"/>
                <a:gd name="T52" fmla="*/ 1804432053 w 716"/>
                <a:gd name="T53" fmla="*/ 1033264540 h 907"/>
                <a:gd name="T54" fmla="*/ 1804432053 w 716"/>
                <a:gd name="T55" fmla="*/ 1103828921 h 907"/>
                <a:gd name="T56" fmla="*/ 1789311121 w 716"/>
                <a:gd name="T57" fmla="*/ 1184473927 h 907"/>
                <a:gd name="T58" fmla="*/ 1774190189 w 716"/>
                <a:gd name="T59" fmla="*/ 1252518945 h 907"/>
                <a:gd name="T60" fmla="*/ 1774190189 w 716"/>
                <a:gd name="T61" fmla="*/ 1323083325 h 907"/>
                <a:gd name="T62" fmla="*/ 1759069256 w 716"/>
                <a:gd name="T63" fmla="*/ 1403728331 h 907"/>
                <a:gd name="T64" fmla="*/ 1743948324 w 716"/>
                <a:gd name="T65" fmla="*/ 1474292712 h 907"/>
                <a:gd name="T66" fmla="*/ 1726308030 w 716"/>
                <a:gd name="T67" fmla="*/ 1534776467 h 907"/>
                <a:gd name="T68" fmla="*/ 1726308030 w 716"/>
                <a:gd name="T69" fmla="*/ 1595260221 h 907"/>
                <a:gd name="T70" fmla="*/ 1711187098 w 716"/>
                <a:gd name="T71" fmla="*/ 1653223026 h 907"/>
                <a:gd name="T72" fmla="*/ 1680945233 w 716"/>
                <a:gd name="T73" fmla="*/ 1733868429 h 907"/>
                <a:gd name="T74" fmla="*/ 1665824301 w 716"/>
                <a:gd name="T75" fmla="*/ 1814513435 h 907"/>
                <a:gd name="T76" fmla="*/ 1650702972 w 716"/>
                <a:gd name="T77" fmla="*/ 1874997190 h 907"/>
                <a:gd name="T78" fmla="*/ 1635582039 w 716"/>
                <a:gd name="T79" fmla="*/ 1915319693 h 907"/>
                <a:gd name="T80" fmla="*/ 1635582039 w 716"/>
                <a:gd name="T81" fmla="*/ 1925400319 h 907"/>
                <a:gd name="T82" fmla="*/ 1605340174 w 716"/>
                <a:gd name="T83" fmla="*/ 1955642196 h 907"/>
                <a:gd name="T84" fmla="*/ 1544856445 w 716"/>
                <a:gd name="T85" fmla="*/ 2006045325 h 907"/>
                <a:gd name="T86" fmla="*/ 1466730834 w 716"/>
                <a:gd name="T87" fmla="*/ 2066529080 h 907"/>
                <a:gd name="T88" fmla="*/ 1360884308 w 716"/>
                <a:gd name="T89" fmla="*/ 2134574098 h 907"/>
                <a:gd name="T90" fmla="*/ 1255037781 w 716"/>
                <a:gd name="T91" fmla="*/ 2147483647 h 907"/>
                <a:gd name="T92" fmla="*/ 1146670306 w 716"/>
                <a:gd name="T93" fmla="*/ 2147483647 h 907"/>
                <a:gd name="T94" fmla="*/ 1040823779 w 716"/>
                <a:gd name="T95" fmla="*/ 2147483647 h 907"/>
                <a:gd name="T96" fmla="*/ 902216027 w 716"/>
                <a:gd name="T97" fmla="*/ 2147483647 h 907"/>
                <a:gd name="T98" fmla="*/ 0 w 716"/>
                <a:gd name="T99" fmla="*/ 362902628 h 9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6"/>
                <a:gd name="T151" fmla="*/ 0 h 907"/>
                <a:gd name="T152" fmla="*/ 716 w 716"/>
                <a:gd name="T153" fmla="*/ 907 h 9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6" h="907">
                  <a:moveTo>
                    <a:pt x="0" y="144"/>
                  </a:moveTo>
                  <a:lnTo>
                    <a:pt x="0" y="140"/>
                  </a:lnTo>
                  <a:lnTo>
                    <a:pt x="12" y="132"/>
                  </a:lnTo>
                  <a:lnTo>
                    <a:pt x="25" y="120"/>
                  </a:lnTo>
                  <a:lnTo>
                    <a:pt x="43" y="108"/>
                  </a:lnTo>
                  <a:lnTo>
                    <a:pt x="67" y="92"/>
                  </a:lnTo>
                  <a:lnTo>
                    <a:pt x="97" y="72"/>
                  </a:lnTo>
                  <a:lnTo>
                    <a:pt x="116" y="64"/>
                  </a:lnTo>
                  <a:lnTo>
                    <a:pt x="128" y="56"/>
                  </a:lnTo>
                  <a:lnTo>
                    <a:pt x="152" y="44"/>
                  </a:lnTo>
                  <a:lnTo>
                    <a:pt x="170" y="40"/>
                  </a:lnTo>
                  <a:lnTo>
                    <a:pt x="188" y="32"/>
                  </a:lnTo>
                  <a:lnTo>
                    <a:pt x="213" y="24"/>
                  </a:lnTo>
                  <a:lnTo>
                    <a:pt x="231" y="16"/>
                  </a:lnTo>
                  <a:lnTo>
                    <a:pt x="255" y="12"/>
                  </a:lnTo>
                  <a:lnTo>
                    <a:pt x="273" y="8"/>
                  </a:lnTo>
                  <a:lnTo>
                    <a:pt x="297" y="4"/>
                  </a:lnTo>
                  <a:lnTo>
                    <a:pt x="322" y="0"/>
                  </a:lnTo>
                  <a:lnTo>
                    <a:pt x="352" y="0"/>
                  </a:lnTo>
                  <a:lnTo>
                    <a:pt x="376" y="0"/>
                  </a:lnTo>
                  <a:lnTo>
                    <a:pt x="401" y="0"/>
                  </a:lnTo>
                  <a:lnTo>
                    <a:pt x="425" y="4"/>
                  </a:lnTo>
                  <a:lnTo>
                    <a:pt x="455" y="8"/>
                  </a:lnTo>
                  <a:lnTo>
                    <a:pt x="479" y="12"/>
                  </a:lnTo>
                  <a:lnTo>
                    <a:pt x="504" y="20"/>
                  </a:lnTo>
                  <a:lnTo>
                    <a:pt x="534" y="32"/>
                  </a:lnTo>
                  <a:lnTo>
                    <a:pt x="564" y="44"/>
                  </a:lnTo>
                  <a:lnTo>
                    <a:pt x="588" y="56"/>
                  </a:lnTo>
                  <a:lnTo>
                    <a:pt x="607" y="72"/>
                  </a:lnTo>
                  <a:lnTo>
                    <a:pt x="619" y="84"/>
                  </a:lnTo>
                  <a:lnTo>
                    <a:pt x="631" y="92"/>
                  </a:lnTo>
                  <a:lnTo>
                    <a:pt x="637" y="104"/>
                  </a:lnTo>
                  <a:lnTo>
                    <a:pt x="649" y="116"/>
                  </a:lnTo>
                  <a:lnTo>
                    <a:pt x="655" y="124"/>
                  </a:lnTo>
                  <a:lnTo>
                    <a:pt x="661" y="136"/>
                  </a:lnTo>
                  <a:lnTo>
                    <a:pt x="667" y="148"/>
                  </a:lnTo>
                  <a:lnTo>
                    <a:pt x="679" y="163"/>
                  </a:lnTo>
                  <a:lnTo>
                    <a:pt x="679" y="171"/>
                  </a:lnTo>
                  <a:lnTo>
                    <a:pt x="685" y="187"/>
                  </a:lnTo>
                  <a:lnTo>
                    <a:pt x="692" y="203"/>
                  </a:lnTo>
                  <a:lnTo>
                    <a:pt x="698" y="215"/>
                  </a:lnTo>
                  <a:lnTo>
                    <a:pt x="698" y="227"/>
                  </a:lnTo>
                  <a:lnTo>
                    <a:pt x="704" y="243"/>
                  </a:lnTo>
                  <a:lnTo>
                    <a:pt x="704" y="255"/>
                  </a:lnTo>
                  <a:lnTo>
                    <a:pt x="710" y="271"/>
                  </a:lnTo>
                  <a:lnTo>
                    <a:pt x="710" y="287"/>
                  </a:lnTo>
                  <a:lnTo>
                    <a:pt x="710" y="299"/>
                  </a:lnTo>
                  <a:lnTo>
                    <a:pt x="710" y="315"/>
                  </a:lnTo>
                  <a:lnTo>
                    <a:pt x="716" y="330"/>
                  </a:lnTo>
                  <a:lnTo>
                    <a:pt x="716" y="346"/>
                  </a:lnTo>
                  <a:lnTo>
                    <a:pt x="716" y="362"/>
                  </a:lnTo>
                  <a:lnTo>
                    <a:pt x="716" y="378"/>
                  </a:lnTo>
                  <a:lnTo>
                    <a:pt x="716" y="394"/>
                  </a:lnTo>
                  <a:lnTo>
                    <a:pt x="716" y="410"/>
                  </a:lnTo>
                  <a:lnTo>
                    <a:pt x="716" y="426"/>
                  </a:lnTo>
                  <a:lnTo>
                    <a:pt x="716" y="438"/>
                  </a:lnTo>
                  <a:lnTo>
                    <a:pt x="716" y="458"/>
                  </a:lnTo>
                  <a:lnTo>
                    <a:pt x="710" y="470"/>
                  </a:lnTo>
                  <a:lnTo>
                    <a:pt x="710" y="486"/>
                  </a:lnTo>
                  <a:lnTo>
                    <a:pt x="704" y="497"/>
                  </a:lnTo>
                  <a:lnTo>
                    <a:pt x="704" y="513"/>
                  </a:lnTo>
                  <a:lnTo>
                    <a:pt x="704" y="525"/>
                  </a:lnTo>
                  <a:lnTo>
                    <a:pt x="698" y="541"/>
                  </a:lnTo>
                  <a:lnTo>
                    <a:pt x="698" y="557"/>
                  </a:lnTo>
                  <a:lnTo>
                    <a:pt x="698" y="569"/>
                  </a:lnTo>
                  <a:lnTo>
                    <a:pt x="692" y="585"/>
                  </a:lnTo>
                  <a:lnTo>
                    <a:pt x="692" y="597"/>
                  </a:lnTo>
                  <a:lnTo>
                    <a:pt x="685" y="609"/>
                  </a:lnTo>
                  <a:lnTo>
                    <a:pt x="685" y="621"/>
                  </a:lnTo>
                  <a:lnTo>
                    <a:pt x="685" y="633"/>
                  </a:lnTo>
                  <a:lnTo>
                    <a:pt x="679" y="645"/>
                  </a:lnTo>
                  <a:lnTo>
                    <a:pt x="679" y="656"/>
                  </a:lnTo>
                  <a:lnTo>
                    <a:pt x="679" y="668"/>
                  </a:lnTo>
                  <a:lnTo>
                    <a:pt x="667" y="688"/>
                  </a:lnTo>
                  <a:lnTo>
                    <a:pt x="667" y="708"/>
                  </a:lnTo>
                  <a:lnTo>
                    <a:pt x="661" y="720"/>
                  </a:lnTo>
                  <a:lnTo>
                    <a:pt x="655" y="736"/>
                  </a:lnTo>
                  <a:lnTo>
                    <a:pt x="655" y="744"/>
                  </a:lnTo>
                  <a:lnTo>
                    <a:pt x="649" y="756"/>
                  </a:lnTo>
                  <a:lnTo>
                    <a:pt x="649" y="760"/>
                  </a:lnTo>
                  <a:lnTo>
                    <a:pt x="649" y="764"/>
                  </a:lnTo>
                  <a:lnTo>
                    <a:pt x="643" y="768"/>
                  </a:lnTo>
                  <a:lnTo>
                    <a:pt x="637" y="776"/>
                  </a:lnTo>
                  <a:lnTo>
                    <a:pt x="625" y="784"/>
                  </a:lnTo>
                  <a:lnTo>
                    <a:pt x="613" y="796"/>
                  </a:lnTo>
                  <a:lnTo>
                    <a:pt x="601" y="808"/>
                  </a:lnTo>
                  <a:lnTo>
                    <a:pt x="582" y="820"/>
                  </a:lnTo>
                  <a:lnTo>
                    <a:pt x="564" y="835"/>
                  </a:lnTo>
                  <a:lnTo>
                    <a:pt x="540" y="847"/>
                  </a:lnTo>
                  <a:lnTo>
                    <a:pt x="522" y="859"/>
                  </a:lnTo>
                  <a:lnTo>
                    <a:pt x="498" y="871"/>
                  </a:lnTo>
                  <a:lnTo>
                    <a:pt x="479" y="883"/>
                  </a:lnTo>
                  <a:lnTo>
                    <a:pt x="455" y="891"/>
                  </a:lnTo>
                  <a:lnTo>
                    <a:pt x="437" y="899"/>
                  </a:lnTo>
                  <a:lnTo>
                    <a:pt x="413" y="903"/>
                  </a:lnTo>
                  <a:lnTo>
                    <a:pt x="394" y="907"/>
                  </a:lnTo>
                  <a:lnTo>
                    <a:pt x="358" y="88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5" name="Freeform 9"/>
            <p:cNvSpPr>
              <a:spLocks/>
            </p:cNvSpPr>
            <p:nvPr/>
          </p:nvSpPr>
          <p:spPr bwMode="auto">
            <a:xfrm>
              <a:off x="6742113" y="-560388"/>
              <a:ext cx="933450" cy="1293813"/>
            </a:xfrm>
            <a:custGeom>
              <a:avLst/>
              <a:gdLst>
                <a:gd name="T0" fmla="*/ 365423397 w 588"/>
                <a:gd name="T1" fmla="*/ 80645032 h 815"/>
                <a:gd name="T2" fmla="*/ 534273102 w 588"/>
                <a:gd name="T3" fmla="*/ 40322516 h 815"/>
                <a:gd name="T4" fmla="*/ 688003363 w 588"/>
                <a:gd name="T5" fmla="*/ 10080629 h 815"/>
                <a:gd name="T6" fmla="*/ 824090156 w 588"/>
                <a:gd name="T7" fmla="*/ 0 h 815"/>
                <a:gd name="T8" fmla="*/ 962699685 w 588"/>
                <a:gd name="T9" fmla="*/ 20161258 h 815"/>
                <a:gd name="T10" fmla="*/ 1083667134 w 588"/>
                <a:gd name="T11" fmla="*/ 70564406 h 815"/>
                <a:gd name="T12" fmla="*/ 1222274877 w 588"/>
                <a:gd name="T13" fmla="*/ 151209438 h 815"/>
                <a:gd name="T14" fmla="*/ 1328122983 w 588"/>
                <a:gd name="T15" fmla="*/ 269657635 h 815"/>
                <a:gd name="T16" fmla="*/ 1388606708 w 588"/>
                <a:gd name="T17" fmla="*/ 380544520 h 815"/>
                <a:gd name="T18" fmla="*/ 1436488863 w 588"/>
                <a:gd name="T19" fmla="*/ 471270252 h 815"/>
                <a:gd name="T20" fmla="*/ 1451609794 w 588"/>
                <a:gd name="T21" fmla="*/ 572076511 h 815"/>
                <a:gd name="T22" fmla="*/ 1466730725 w 588"/>
                <a:gd name="T23" fmla="*/ 670361819 h 815"/>
                <a:gd name="T24" fmla="*/ 1466730725 w 588"/>
                <a:gd name="T25" fmla="*/ 771168078 h 815"/>
                <a:gd name="T26" fmla="*/ 1481851657 w 588"/>
                <a:gd name="T27" fmla="*/ 882055161 h 815"/>
                <a:gd name="T28" fmla="*/ 1481851657 w 588"/>
                <a:gd name="T29" fmla="*/ 982861420 h 815"/>
                <a:gd name="T30" fmla="*/ 1451609794 w 588"/>
                <a:gd name="T31" fmla="*/ 1081148316 h 815"/>
                <a:gd name="T32" fmla="*/ 1436488863 w 588"/>
                <a:gd name="T33" fmla="*/ 1181954575 h 815"/>
                <a:gd name="T34" fmla="*/ 1421367932 w 588"/>
                <a:gd name="T35" fmla="*/ 1282760833 h 815"/>
                <a:gd name="T36" fmla="*/ 1403727639 w 588"/>
                <a:gd name="T37" fmla="*/ 1373486466 h 815"/>
                <a:gd name="T38" fmla="*/ 1373485777 w 588"/>
                <a:gd name="T39" fmla="*/ 1471771775 h 815"/>
                <a:gd name="T40" fmla="*/ 1358364845 w 588"/>
                <a:gd name="T41" fmla="*/ 1552416782 h 815"/>
                <a:gd name="T42" fmla="*/ 1313002052 w 588"/>
                <a:gd name="T43" fmla="*/ 1633061789 h 815"/>
                <a:gd name="T44" fmla="*/ 1297881120 w 588"/>
                <a:gd name="T45" fmla="*/ 1713707193 h 815"/>
                <a:gd name="T46" fmla="*/ 1222274877 w 588"/>
                <a:gd name="T47" fmla="*/ 1854835955 h 815"/>
                <a:gd name="T48" fmla="*/ 1176912083 w 588"/>
                <a:gd name="T49" fmla="*/ 1953122851 h 815"/>
                <a:gd name="T50" fmla="*/ 1113908997 w 588"/>
                <a:gd name="T51" fmla="*/ 2033767858 h 815"/>
                <a:gd name="T52" fmla="*/ 594756826 w 588"/>
                <a:gd name="T53" fmla="*/ 1993445354 h 815"/>
                <a:gd name="T54" fmla="*/ 519152170 w 588"/>
                <a:gd name="T55" fmla="*/ 1993445354 h 815"/>
                <a:gd name="T56" fmla="*/ 365423397 w 588"/>
                <a:gd name="T57" fmla="*/ 1963203477 h 815"/>
                <a:gd name="T58" fmla="*/ 214212498 w 588"/>
                <a:gd name="T59" fmla="*/ 1874997207 h 815"/>
                <a:gd name="T60" fmla="*/ 136088431 w 588"/>
                <a:gd name="T61" fmla="*/ 1794352200 h 815"/>
                <a:gd name="T62" fmla="*/ 75604681 w 588"/>
                <a:gd name="T63" fmla="*/ 1703626567 h 815"/>
                <a:gd name="T64" fmla="*/ 30241875 w 588"/>
                <a:gd name="T65" fmla="*/ 1572578034 h 815"/>
                <a:gd name="T66" fmla="*/ 15120937 w 588"/>
                <a:gd name="T67" fmla="*/ 1471771775 h 815"/>
                <a:gd name="T68" fmla="*/ 0 w 588"/>
                <a:gd name="T69" fmla="*/ 1383567092 h 815"/>
                <a:gd name="T70" fmla="*/ 0 w 588"/>
                <a:gd name="T71" fmla="*/ 1292841459 h 815"/>
                <a:gd name="T72" fmla="*/ 0 w 588"/>
                <a:gd name="T73" fmla="*/ 1212196452 h 815"/>
                <a:gd name="T74" fmla="*/ 0 w 588"/>
                <a:gd name="T75" fmla="*/ 1121470819 h 815"/>
                <a:gd name="T76" fmla="*/ 0 w 588"/>
                <a:gd name="T77" fmla="*/ 1040825812 h 815"/>
                <a:gd name="T78" fmla="*/ 30241875 w 588"/>
                <a:gd name="T79" fmla="*/ 962700168 h 815"/>
                <a:gd name="T80" fmla="*/ 30241875 w 588"/>
                <a:gd name="T81" fmla="*/ 871974535 h 815"/>
                <a:gd name="T82" fmla="*/ 60483750 w 588"/>
                <a:gd name="T83" fmla="*/ 740926200 h 815"/>
                <a:gd name="T84" fmla="*/ 90725612 w 588"/>
                <a:gd name="T85" fmla="*/ 602318388 h 815"/>
                <a:gd name="T86" fmla="*/ 120967499 w 588"/>
                <a:gd name="T87" fmla="*/ 471270252 h 815"/>
                <a:gd name="T88" fmla="*/ 151209362 w 588"/>
                <a:gd name="T89" fmla="*/ 350302642 h 815"/>
                <a:gd name="T90" fmla="*/ 196572155 w 588"/>
                <a:gd name="T91" fmla="*/ 259577009 h 815"/>
                <a:gd name="T92" fmla="*/ 229333429 w 588"/>
                <a:gd name="T93" fmla="*/ 161290064 h 815"/>
                <a:gd name="T94" fmla="*/ 335181535 w 588"/>
                <a:gd name="T95" fmla="*/ 100806284 h 8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88"/>
                <a:gd name="T145" fmla="*/ 0 h 815"/>
                <a:gd name="T146" fmla="*/ 588 w 588"/>
                <a:gd name="T147" fmla="*/ 815 h 8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88" h="815">
                  <a:moveTo>
                    <a:pt x="133" y="40"/>
                  </a:moveTo>
                  <a:lnTo>
                    <a:pt x="133" y="36"/>
                  </a:lnTo>
                  <a:lnTo>
                    <a:pt x="145" y="32"/>
                  </a:lnTo>
                  <a:lnTo>
                    <a:pt x="163" y="28"/>
                  </a:lnTo>
                  <a:lnTo>
                    <a:pt x="188" y="24"/>
                  </a:lnTo>
                  <a:lnTo>
                    <a:pt x="212" y="16"/>
                  </a:lnTo>
                  <a:lnTo>
                    <a:pt x="242" y="8"/>
                  </a:lnTo>
                  <a:lnTo>
                    <a:pt x="254" y="4"/>
                  </a:lnTo>
                  <a:lnTo>
                    <a:pt x="273" y="4"/>
                  </a:lnTo>
                  <a:lnTo>
                    <a:pt x="291" y="4"/>
                  </a:lnTo>
                  <a:lnTo>
                    <a:pt x="309" y="4"/>
                  </a:lnTo>
                  <a:lnTo>
                    <a:pt x="327" y="0"/>
                  </a:lnTo>
                  <a:lnTo>
                    <a:pt x="345" y="4"/>
                  </a:lnTo>
                  <a:lnTo>
                    <a:pt x="363" y="4"/>
                  </a:lnTo>
                  <a:lnTo>
                    <a:pt x="382" y="8"/>
                  </a:lnTo>
                  <a:lnTo>
                    <a:pt x="400" y="12"/>
                  </a:lnTo>
                  <a:lnTo>
                    <a:pt x="418" y="20"/>
                  </a:lnTo>
                  <a:lnTo>
                    <a:pt x="430" y="28"/>
                  </a:lnTo>
                  <a:lnTo>
                    <a:pt x="454" y="36"/>
                  </a:lnTo>
                  <a:lnTo>
                    <a:pt x="467" y="48"/>
                  </a:lnTo>
                  <a:lnTo>
                    <a:pt x="485" y="60"/>
                  </a:lnTo>
                  <a:lnTo>
                    <a:pt x="497" y="72"/>
                  </a:lnTo>
                  <a:lnTo>
                    <a:pt x="515" y="91"/>
                  </a:lnTo>
                  <a:lnTo>
                    <a:pt x="527" y="107"/>
                  </a:lnTo>
                  <a:lnTo>
                    <a:pt x="539" y="127"/>
                  </a:lnTo>
                  <a:lnTo>
                    <a:pt x="545" y="139"/>
                  </a:lnTo>
                  <a:lnTo>
                    <a:pt x="551" y="151"/>
                  </a:lnTo>
                  <a:lnTo>
                    <a:pt x="557" y="163"/>
                  </a:lnTo>
                  <a:lnTo>
                    <a:pt x="564" y="179"/>
                  </a:lnTo>
                  <a:lnTo>
                    <a:pt x="570" y="187"/>
                  </a:lnTo>
                  <a:lnTo>
                    <a:pt x="570" y="203"/>
                  </a:lnTo>
                  <a:lnTo>
                    <a:pt x="570" y="215"/>
                  </a:lnTo>
                  <a:lnTo>
                    <a:pt x="576" y="227"/>
                  </a:lnTo>
                  <a:lnTo>
                    <a:pt x="576" y="239"/>
                  </a:lnTo>
                  <a:lnTo>
                    <a:pt x="576" y="254"/>
                  </a:lnTo>
                  <a:lnTo>
                    <a:pt x="582" y="266"/>
                  </a:lnTo>
                  <a:lnTo>
                    <a:pt x="582" y="282"/>
                  </a:lnTo>
                  <a:lnTo>
                    <a:pt x="582" y="294"/>
                  </a:lnTo>
                  <a:lnTo>
                    <a:pt x="582" y="306"/>
                  </a:lnTo>
                  <a:lnTo>
                    <a:pt x="582" y="318"/>
                  </a:lnTo>
                  <a:lnTo>
                    <a:pt x="588" y="334"/>
                  </a:lnTo>
                  <a:lnTo>
                    <a:pt x="588" y="350"/>
                  </a:lnTo>
                  <a:lnTo>
                    <a:pt x="588" y="362"/>
                  </a:lnTo>
                  <a:lnTo>
                    <a:pt x="588" y="378"/>
                  </a:lnTo>
                  <a:lnTo>
                    <a:pt x="588" y="390"/>
                  </a:lnTo>
                  <a:lnTo>
                    <a:pt x="582" y="402"/>
                  </a:lnTo>
                  <a:lnTo>
                    <a:pt x="582" y="417"/>
                  </a:lnTo>
                  <a:lnTo>
                    <a:pt x="576" y="429"/>
                  </a:lnTo>
                  <a:lnTo>
                    <a:pt x="576" y="445"/>
                  </a:lnTo>
                  <a:lnTo>
                    <a:pt x="576" y="453"/>
                  </a:lnTo>
                  <a:lnTo>
                    <a:pt x="570" y="469"/>
                  </a:lnTo>
                  <a:lnTo>
                    <a:pt x="570" y="481"/>
                  </a:lnTo>
                  <a:lnTo>
                    <a:pt x="570" y="497"/>
                  </a:lnTo>
                  <a:lnTo>
                    <a:pt x="564" y="509"/>
                  </a:lnTo>
                  <a:lnTo>
                    <a:pt x="564" y="521"/>
                  </a:lnTo>
                  <a:lnTo>
                    <a:pt x="557" y="533"/>
                  </a:lnTo>
                  <a:lnTo>
                    <a:pt x="557" y="545"/>
                  </a:lnTo>
                  <a:lnTo>
                    <a:pt x="551" y="557"/>
                  </a:lnTo>
                  <a:lnTo>
                    <a:pt x="551" y="573"/>
                  </a:lnTo>
                  <a:lnTo>
                    <a:pt x="545" y="584"/>
                  </a:lnTo>
                  <a:lnTo>
                    <a:pt x="545" y="596"/>
                  </a:lnTo>
                  <a:lnTo>
                    <a:pt x="539" y="608"/>
                  </a:lnTo>
                  <a:lnTo>
                    <a:pt x="539" y="616"/>
                  </a:lnTo>
                  <a:lnTo>
                    <a:pt x="533" y="628"/>
                  </a:lnTo>
                  <a:lnTo>
                    <a:pt x="527" y="640"/>
                  </a:lnTo>
                  <a:lnTo>
                    <a:pt x="521" y="648"/>
                  </a:lnTo>
                  <a:lnTo>
                    <a:pt x="521" y="660"/>
                  </a:lnTo>
                  <a:lnTo>
                    <a:pt x="515" y="668"/>
                  </a:lnTo>
                  <a:lnTo>
                    <a:pt x="515" y="680"/>
                  </a:lnTo>
                  <a:lnTo>
                    <a:pt x="503" y="700"/>
                  </a:lnTo>
                  <a:lnTo>
                    <a:pt x="497" y="716"/>
                  </a:lnTo>
                  <a:lnTo>
                    <a:pt x="485" y="736"/>
                  </a:lnTo>
                  <a:lnTo>
                    <a:pt x="479" y="751"/>
                  </a:lnTo>
                  <a:lnTo>
                    <a:pt x="473" y="763"/>
                  </a:lnTo>
                  <a:lnTo>
                    <a:pt x="467" y="775"/>
                  </a:lnTo>
                  <a:lnTo>
                    <a:pt x="460" y="787"/>
                  </a:lnTo>
                  <a:lnTo>
                    <a:pt x="454" y="799"/>
                  </a:lnTo>
                  <a:lnTo>
                    <a:pt x="442" y="807"/>
                  </a:lnTo>
                  <a:lnTo>
                    <a:pt x="436" y="815"/>
                  </a:lnTo>
                  <a:lnTo>
                    <a:pt x="242" y="795"/>
                  </a:lnTo>
                  <a:lnTo>
                    <a:pt x="236" y="791"/>
                  </a:lnTo>
                  <a:lnTo>
                    <a:pt x="230" y="791"/>
                  </a:lnTo>
                  <a:lnTo>
                    <a:pt x="218" y="791"/>
                  </a:lnTo>
                  <a:lnTo>
                    <a:pt x="206" y="791"/>
                  </a:lnTo>
                  <a:lnTo>
                    <a:pt x="188" y="787"/>
                  </a:lnTo>
                  <a:lnTo>
                    <a:pt x="169" y="783"/>
                  </a:lnTo>
                  <a:lnTo>
                    <a:pt x="145" y="779"/>
                  </a:lnTo>
                  <a:lnTo>
                    <a:pt x="127" y="771"/>
                  </a:lnTo>
                  <a:lnTo>
                    <a:pt x="103" y="759"/>
                  </a:lnTo>
                  <a:lnTo>
                    <a:pt x="85" y="744"/>
                  </a:lnTo>
                  <a:lnTo>
                    <a:pt x="72" y="736"/>
                  </a:lnTo>
                  <a:lnTo>
                    <a:pt x="66" y="724"/>
                  </a:lnTo>
                  <a:lnTo>
                    <a:pt x="54" y="712"/>
                  </a:lnTo>
                  <a:lnTo>
                    <a:pt x="48" y="704"/>
                  </a:lnTo>
                  <a:lnTo>
                    <a:pt x="42" y="688"/>
                  </a:lnTo>
                  <a:lnTo>
                    <a:pt x="30" y="676"/>
                  </a:lnTo>
                  <a:lnTo>
                    <a:pt x="24" y="660"/>
                  </a:lnTo>
                  <a:lnTo>
                    <a:pt x="18" y="644"/>
                  </a:lnTo>
                  <a:lnTo>
                    <a:pt x="12" y="624"/>
                  </a:lnTo>
                  <a:lnTo>
                    <a:pt x="6" y="604"/>
                  </a:lnTo>
                  <a:lnTo>
                    <a:pt x="6" y="592"/>
                  </a:lnTo>
                  <a:lnTo>
                    <a:pt x="6" y="584"/>
                  </a:lnTo>
                  <a:lnTo>
                    <a:pt x="6" y="573"/>
                  </a:lnTo>
                  <a:lnTo>
                    <a:pt x="6" y="565"/>
                  </a:lnTo>
                  <a:lnTo>
                    <a:pt x="0" y="549"/>
                  </a:lnTo>
                  <a:lnTo>
                    <a:pt x="0" y="541"/>
                  </a:lnTo>
                  <a:lnTo>
                    <a:pt x="0" y="525"/>
                  </a:lnTo>
                  <a:lnTo>
                    <a:pt x="0" y="513"/>
                  </a:lnTo>
                  <a:lnTo>
                    <a:pt x="0" y="505"/>
                  </a:lnTo>
                  <a:lnTo>
                    <a:pt x="0" y="493"/>
                  </a:lnTo>
                  <a:lnTo>
                    <a:pt x="0" y="481"/>
                  </a:lnTo>
                  <a:lnTo>
                    <a:pt x="0" y="469"/>
                  </a:lnTo>
                  <a:lnTo>
                    <a:pt x="0" y="457"/>
                  </a:lnTo>
                  <a:lnTo>
                    <a:pt x="0" y="445"/>
                  </a:lnTo>
                  <a:lnTo>
                    <a:pt x="0" y="433"/>
                  </a:lnTo>
                  <a:lnTo>
                    <a:pt x="0" y="421"/>
                  </a:lnTo>
                  <a:lnTo>
                    <a:pt x="0" y="413"/>
                  </a:lnTo>
                  <a:lnTo>
                    <a:pt x="6" y="402"/>
                  </a:lnTo>
                  <a:lnTo>
                    <a:pt x="6" y="390"/>
                  </a:lnTo>
                  <a:lnTo>
                    <a:pt x="12" y="382"/>
                  </a:lnTo>
                  <a:lnTo>
                    <a:pt x="12" y="370"/>
                  </a:lnTo>
                  <a:lnTo>
                    <a:pt x="12" y="358"/>
                  </a:lnTo>
                  <a:lnTo>
                    <a:pt x="12" y="346"/>
                  </a:lnTo>
                  <a:lnTo>
                    <a:pt x="12" y="334"/>
                  </a:lnTo>
                  <a:lnTo>
                    <a:pt x="18" y="314"/>
                  </a:lnTo>
                  <a:lnTo>
                    <a:pt x="24" y="294"/>
                  </a:lnTo>
                  <a:lnTo>
                    <a:pt x="24" y="274"/>
                  </a:lnTo>
                  <a:lnTo>
                    <a:pt x="30" y="254"/>
                  </a:lnTo>
                  <a:lnTo>
                    <a:pt x="36" y="239"/>
                  </a:lnTo>
                  <a:lnTo>
                    <a:pt x="42" y="223"/>
                  </a:lnTo>
                  <a:lnTo>
                    <a:pt x="42" y="203"/>
                  </a:lnTo>
                  <a:lnTo>
                    <a:pt x="48" y="187"/>
                  </a:lnTo>
                  <a:lnTo>
                    <a:pt x="54" y="167"/>
                  </a:lnTo>
                  <a:lnTo>
                    <a:pt x="60" y="155"/>
                  </a:lnTo>
                  <a:lnTo>
                    <a:pt x="60" y="139"/>
                  </a:lnTo>
                  <a:lnTo>
                    <a:pt x="66" y="127"/>
                  </a:lnTo>
                  <a:lnTo>
                    <a:pt x="72" y="115"/>
                  </a:lnTo>
                  <a:lnTo>
                    <a:pt x="78" y="103"/>
                  </a:lnTo>
                  <a:lnTo>
                    <a:pt x="85" y="87"/>
                  </a:lnTo>
                  <a:lnTo>
                    <a:pt x="91" y="72"/>
                  </a:lnTo>
                  <a:lnTo>
                    <a:pt x="91" y="64"/>
                  </a:lnTo>
                  <a:lnTo>
                    <a:pt x="133" y="40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6" name="Freeform 10"/>
            <p:cNvSpPr>
              <a:spLocks/>
            </p:cNvSpPr>
            <p:nvPr/>
          </p:nvSpPr>
          <p:spPr bwMode="auto">
            <a:xfrm>
              <a:off x="7040563" y="714375"/>
              <a:ext cx="442913" cy="182563"/>
            </a:xfrm>
            <a:custGeom>
              <a:avLst/>
              <a:gdLst>
                <a:gd name="T0" fmla="*/ 0 w 279"/>
                <a:gd name="T1" fmla="*/ 252016348 h 115"/>
                <a:gd name="T2" fmla="*/ 0 w 279"/>
                <a:gd name="T3" fmla="*/ 241935698 h 115"/>
                <a:gd name="T4" fmla="*/ 0 w 279"/>
                <a:gd name="T5" fmla="*/ 221774398 h 115"/>
                <a:gd name="T6" fmla="*/ 0 w 279"/>
                <a:gd name="T7" fmla="*/ 181451748 h 115"/>
                <a:gd name="T8" fmla="*/ 0 w 279"/>
                <a:gd name="T9" fmla="*/ 151209799 h 115"/>
                <a:gd name="T10" fmla="*/ 15120954 w 279"/>
                <a:gd name="T11" fmla="*/ 100806524 h 115"/>
                <a:gd name="T12" fmla="*/ 30241908 w 279"/>
                <a:gd name="T13" fmla="*/ 70564574 h 115"/>
                <a:gd name="T14" fmla="*/ 60483817 w 279"/>
                <a:gd name="T15" fmla="*/ 40322612 h 115"/>
                <a:gd name="T16" fmla="*/ 90725713 w 279"/>
                <a:gd name="T17" fmla="*/ 20161306 h 115"/>
                <a:gd name="T18" fmla="*/ 120967633 w 279"/>
                <a:gd name="T19" fmla="*/ 10080653 h 115"/>
                <a:gd name="T20" fmla="*/ 196572373 w 279"/>
                <a:gd name="T21" fmla="*/ 10080653 h 115"/>
                <a:gd name="T22" fmla="*/ 259577166 w 279"/>
                <a:gd name="T23" fmla="*/ 0 h 115"/>
                <a:gd name="T24" fmla="*/ 335181906 w 279"/>
                <a:gd name="T25" fmla="*/ 0 h 115"/>
                <a:gd name="T26" fmla="*/ 380544750 w 279"/>
                <a:gd name="T27" fmla="*/ 0 h 115"/>
                <a:gd name="T28" fmla="*/ 458668953 w 279"/>
                <a:gd name="T29" fmla="*/ 0 h 115"/>
                <a:gd name="T30" fmla="*/ 488910849 w 279"/>
                <a:gd name="T31" fmla="*/ 0 h 115"/>
                <a:gd name="T32" fmla="*/ 504031797 w 279"/>
                <a:gd name="T33" fmla="*/ 0 h 115"/>
                <a:gd name="T34" fmla="*/ 703125072 w 279"/>
                <a:gd name="T35" fmla="*/ 60483924 h 115"/>
                <a:gd name="T36" fmla="*/ 703125072 w 279"/>
                <a:gd name="T37" fmla="*/ 289819579 h 115"/>
                <a:gd name="T38" fmla="*/ 304940010 w 279"/>
                <a:gd name="T39" fmla="*/ 252016348 h 115"/>
                <a:gd name="T40" fmla="*/ 0 w 279"/>
                <a:gd name="T41" fmla="*/ 252016348 h 115"/>
                <a:gd name="T42" fmla="*/ 0 w 279"/>
                <a:gd name="T43" fmla="*/ 252016348 h 1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9"/>
                <a:gd name="T67" fmla="*/ 0 h 115"/>
                <a:gd name="T68" fmla="*/ 279 w 279"/>
                <a:gd name="T69" fmla="*/ 115 h 1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9" h="115">
                  <a:moveTo>
                    <a:pt x="0" y="100"/>
                  </a:moveTo>
                  <a:lnTo>
                    <a:pt x="0" y="96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0" y="60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4" y="16"/>
                  </a:lnTo>
                  <a:lnTo>
                    <a:pt x="36" y="8"/>
                  </a:lnTo>
                  <a:lnTo>
                    <a:pt x="48" y="4"/>
                  </a:lnTo>
                  <a:lnTo>
                    <a:pt x="78" y="4"/>
                  </a:lnTo>
                  <a:lnTo>
                    <a:pt x="103" y="0"/>
                  </a:lnTo>
                  <a:lnTo>
                    <a:pt x="133" y="0"/>
                  </a:lnTo>
                  <a:lnTo>
                    <a:pt x="151" y="0"/>
                  </a:lnTo>
                  <a:lnTo>
                    <a:pt x="182" y="0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79" y="24"/>
                  </a:lnTo>
                  <a:lnTo>
                    <a:pt x="279" y="115"/>
                  </a:lnTo>
                  <a:lnTo>
                    <a:pt x="121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28A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" name="Freeform 11"/>
            <p:cNvSpPr>
              <a:spLocks/>
            </p:cNvSpPr>
            <p:nvPr/>
          </p:nvSpPr>
          <p:spPr bwMode="auto">
            <a:xfrm>
              <a:off x="7107238" y="890588"/>
              <a:ext cx="481013" cy="493713"/>
            </a:xfrm>
            <a:custGeom>
              <a:avLst/>
              <a:gdLst>
                <a:gd name="T0" fmla="*/ 0 w 303"/>
                <a:gd name="T1" fmla="*/ 0 h 311"/>
                <a:gd name="T2" fmla="*/ 30241907 w 303"/>
                <a:gd name="T3" fmla="*/ 0 h 311"/>
                <a:gd name="T4" fmla="*/ 60483813 w 303"/>
                <a:gd name="T5" fmla="*/ 0 h 311"/>
                <a:gd name="T6" fmla="*/ 108367631 w 303"/>
                <a:gd name="T7" fmla="*/ 0 h 311"/>
                <a:gd name="T8" fmla="*/ 153730472 w 303"/>
                <a:gd name="T9" fmla="*/ 0 h 311"/>
                <a:gd name="T10" fmla="*/ 229335258 w 303"/>
                <a:gd name="T11" fmla="*/ 0 h 311"/>
                <a:gd name="T12" fmla="*/ 289819046 w 303"/>
                <a:gd name="T13" fmla="*/ 10080634 h 311"/>
                <a:gd name="T14" fmla="*/ 367943146 w 303"/>
                <a:gd name="T15" fmla="*/ 20161269 h 311"/>
                <a:gd name="T16" fmla="*/ 428427034 w 303"/>
                <a:gd name="T17" fmla="*/ 20161269 h 311"/>
                <a:gd name="T18" fmla="*/ 488910822 w 303"/>
                <a:gd name="T19" fmla="*/ 30241906 h 311"/>
                <a:gd name="T20" fmla="*/ 549394611 w 303"/>
                <a:gd name="T21" fmla="*/ 40322537 h 311"/>
                <a:gd name="T22" fmla="*/ 612399351 w 303"/>
                <a:gd name="T23" fmla="*/ 60483812 h 311"/>
                <a:gd name="T24" fmla="*/ 657762192 w 303"/>
                <a:gd name="T25" fmla="*/ 80645075 h 311"/>
                <a:gd name="T26" fmla="*/ 703125034 w 303"/>
                <a:gd name="T27" fmla="*/ 110886993 h 311"/>
                <a:gd name="T28" fmla="*/ 733366928 w 303"/>
                <a:gd name="T29" fmla="*/ 131048256 h 311"/>
                <a:gd name="T30" fmla="*/ 763608822 w 303"/>
                <a:gd name="T31" fmla="*/ 161290150 h 311"/>
                <a:gd name="T32" fmla="*/ 672883139 w 303"/>
                <a:gd name="T33" fmla="*/ 783770072 h 311"/>
                <a:gd name="T34" fmla="*/ 289819046 w 303"/>
                <a:gd name="T35" fmla="*/ 733366916 h 311"/>
                <a:gd name="T36" fmla="*/ 45362854 w 303"/>
                <a:gd name="T37" fmla="*/ 312499668 h 311"/>
                <a:gd name="T38" fmla="*/ 0 w 303"/>
                <a:gd name="T39" fmla="*/ 0 h 311"/>
                <a:gd name="T40" fmla="*/ 0 w 303"/>
                <a:gd name="T41" fmla="*/ 0 h 3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3"/>
                <a:gd name="T64" fmla="*/ 0 h 311"/>
                <a:gd name="T65" fmla="*/ 303 w 303"/>
                <a:gd name="T66" fmla="*/ 311 h 3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3" h="311">
                  <a:moveTo>
                    <a:pt x="0" y="0"/>
                  </a:moveTo>
                  <a:lnTo>
                    <a:pt x="12" y="0"/>
                  </a:lnTo>
                  <a:lnTo>
                    <a:pt x="24" y="0"/>
                  </a:lnTo>
                  <a:lnTo>
                    <a:pt x="43" y="0"/>
                  </a:lnTo>
                  <a:lnTo>
                    <a:pt x="61" y="0"/>
                  </a:lnTo>
                  <a:lnTo>
                    <a:pt x="91" y="0"/>
                  </a:lnTo>
                  <a:lnTo>
                    <a:pt x="115" y="4"/>
                  </a:lnTo>
                  <a:lnTo>
                    <a:pt x="146" y="8"/>
                  </a:lnTo>
                  <a:lnTo>
                    <a:pt x="170" y="8"/>
                  </a:lnTo>
                  <a:lnTo>
                    <a:pt x="194" y="12"/>
                  </a:lnTo>
                  <a:lnTo>
                    <a:pt x="218" y="16"/>
                  </a:lnTo>
                  <a:lnTo>
                    <a:pt x="243" y="24"/>
                  </a:lnTo>
                  <a:lnTo>
                    <a:pt x="261" y="32"/>
                  </a:lnTo>
                  <a:lnTo>
                    <a:pt x="279" y="44"/>
                  </a:lnTo>
                  <a:lnTo>
                    <a:pt x="291" y="52"/>
                  </a:lnTo>
                  <a:lnTo>
                    <a:pt x="303" y="64"/>
                  </a:lnTo>
                  <a:lnTo>
                    <a:pt x="267" y="311"/>
                  </a:lnTo>
                  <a:lnTo>
                    <a:pt x="115" y="291"/>
                  </a:lnTo>
                  <a:lnTo>
                    <a:pt x="18" y="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8A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" name="Freeform 12"/>
            <p:cNvSpPr>
              <a:spLocks/>
            </p:cNvSpPr>
            <p:nvPr/>
          </p:nvSpPr>
          <p:spPr bwMode="auto">
            <a:xfrm>
              <a:off x="6877050" y="915988"/>
              <a:ext cx="519113" cy="442913"/>
            </a:xfrm>
            <a:custGeom>
              <a:avLst/>
              <a:gdLst>
                <a:gd name="T0" fmla="*/ 136088567 w 327"/>
                <a:gd name="T1" fmla="*/ 80645081 h 279"/>
                <a:gd name="T2" fmla="*/ 136088567 w 327"/>
                <a:gd name="T3" fmla="*/ 80645081 h 279"/>
                <a:gd name="T4" fmla="*/ 166330460 w 327"/>
                <a:gd name="T5" fmla="*/ 70564449 h 279"/>
                <a:gd name="T6" fmla="*/ 181451407 w 327"/>
                <a:gd name="T7" fmla="*/ 60483817 h 279"/>
                <a:gd name="T8" fmla="*/ 226814296 w 327"/>
                <a:gd name="T9" fmla="*/ 50403172 h 279"/>
                <a:gd name="T10" fmla="*/ 259577140 w 327"/>
                <a:gd name="T11" fmla="*/ 40322540 h 279"/>
                <a:gd name="T12" fmla="*/ 320060926 w 327"/>
                <a:gd name="T13" fmla="*/ 20161270 h 279"/>
                <a:gd name="T14" fmla="*/ 365423765 w 327"/>
                <a:gd name="T15" fmla="*/ 10080635 h 279"/>
                <a:gd name="T16" fmla="*/ 425907650 w 327"/>
                <a:gd name="T17" fmla="*/ 0 h 279"/>
                <a:gd name="T18" fmla="*/ 488910799 w 327"/>
                <a:gd name="T19" fmla="*/ 0 h 279"/>
                <a:gd name="T20" fmla="*/ 534273639 w 327"/>
                <a:gd name="T21" fmla="*/ 0 h 279"/>
                <a:gd name="T22" fmla="*/ 579636478 w 327"/>
                <a:gd name="T23" fmla="*/ 10080635 h 279"/>
                <a:gd name="T24" fmla="*/ 640120264 w 327"/>
                <a:gd name="T25" fmla="*/ 30241908 h 279"/>
                <a:gd name="T26" fmla="*/ 685483103 w 327"/>
                <a:gd name="T27" fmla="*/ 50403172 h 279"/>
                <a:gd name="T28" fmla="*/ 733366894 w 327"/>
                <a:gd name="T29" fmla="*/ 90725713 h 279"/>
                <a:gd name="T30" fmla="*/ 733366894 w 327"/>
                <a:gd name="T31" fmla="*/ 120967633 h 279"/>
                <a:gd name="T32" fmla="*/ 748487840 w 327"/>
                <a:gd name="T33" fmla="*/ 151209529 h 279"/>
                <a:gd name="T34" fmla="*/ 763608786 w 327"/>
                <a:gd name="T35" fmla="*/ 171370793 h 279"/>
                <a:gd name="T36" fmla="*/ 778729733 w 327"/>
                <a:gd name="T37" fmla="*/ 211693371 h 279"/>
                <a:gd name="T38" fmla="*/ 778729733 w 327"/>
                <a:gd name="T39" fmla="*/ 241935266 h 279"/>
                <a:gd name="T40" fmla="*/ 793850679 w 327"/>
                <a:gd name="T41" fmla="*/ 272177162 h 279"/>
                <a:gd name="T42" fmla="*/ 793850679 w 327"/>
                <a:gd name="T43" fmla="*/ 302419058 h 279"/>
                <a:gd name="T44" fmla="*/ 808971626 w 327"/>
                <a:gd name="T45" fmla="*/ 332660954 h 279"/>
                <a:gd name="T46" fmla="*/ 808971626 w 327"/>
                <a:gd name="T47" fmla="*/ 362902850 h 279"/>
                <a:gd name="T48" fmla="*/ 808971626 w 327"/>
                <a:gd name="T49" fmla="*/ 390625382 h 279"/>
                <a:gd name="T50" fmla="*/ 808971626 w 327"/>
                <a:gd name="T51" fmla="*/ 410786646 h 279"/>
                <a:gd name="T52" fmla="*/ 824092572 w 327"/>
                <a:gd name="T53" fmla="*/ 441028641 h 279"/>
                <a:gd name="T54" fmla="*/ 808971626 w 327"/>
                <a:gd name="T55" fmla="*/ 481351169 h 279"/>
                <a:gd name="T56" fmla="*/ 808971626 w 327"/>
                <a:gd name="T57" fmla="*/ 521673697 h 279"/>
                <a:gd name="T58" fmla="*/ 808971626 w 327"/>
                <a:gd name="T59" fmla="*/ 561996224 h 279"/>
                <a:gd name="T60" fmla="*/ 808971626 w 327"/>
                <a:gd name="T61" fmla="*/ 592238120 h 279"/>
                <a:gd name="T62" fmla="*/ 808971626 w 327"/>
                <a:gd name="T63" fmla="*/ 622480016 h 279"/>
                <a:gd name="T64" fmla="*/ 793850679 w 327"/>
                <a:gd name="T65" fmla="*/ 642641280 h 279"/>
                <a:gd name="T66" fmla="*/ 793850679 w 327"/>
                <a:gd name="T67" fmla="*/ 652721912 h 279"/>
                <a:gd name="T68" fmla="*/ 793850679 w 327"/>
                <a:gd name="T69" fmla="*/ 672883176 h 279"/>
                <a:gd name="T70" fmla="*/ 778729733 w 327"/>
                <a:gd name="T71" fmla="*/ 693044440 h 279"/>
                <a:gd name="T72" fmla="*/ 778729733 w 327"/>
                <a:gd name="T73" fmla="*/ 703125072 h 279"/>
                <a:gd name="T74" fmla="*/ 0 w 327"/>
                <a:gd name="T75" fmla="*/ 632560648 h 279"/>
                <a:gd name="T76" fmla="*/ 45362852 w 327"/>
                <a:gd name="T77" fmla="*/ 342741586 h 279"/>
                <a:gd name="T78" fmla="*/ 136088567 w 327"/>
                <a:gd name="T79" fmla="*/ 80645081 h 279"/>
                <a:gd name="T80" fmla="*/ 136088567 w 327"/>
                <a:gd name="T81" fmla="*/ 80645081 h 27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7"/>
                <a:gd name="T124" fmla="*/ 0 h 279"/>
                <a:gd name="T125" fmla="*/ 327 w 327"/>
                <a:gd name="T126" fmla="*/ 279 h 27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7" h="279">
                  <a:moveTo>
                    <a:pt x="54" y="32"/>
                  </a:moveTo>
                  <a:lnTo>
                    <a:pt x="54" y="32"/>
                  </a:lnTo>
                  <a:lnTo>
                    <a:pt x="66" y="28"/>
                  </a:lnTo>
                  <a:lnTo>
                    <a:pt x="72" y="24"/>
                  </a:lnTo>
                  <a:lnTo>
                    <a:pt x="90" y="20"/>
                  </a:lnTo>
                  <a:lnTo>
                    <a:pt x="103" y="16"/>
                  </a:lnTo>
                  <a:lnTo>
                    <a:pt x="127" y="8"/>
                  </a:lnTo>
                  <a:lnTo>
                    <a:pt x="145" y="4"/>
                  </a:lnTo>
                  <a:lnTo>
                    <a:pt x="169" y="0"/>
                  </a:lnTo>
                  <a:lnTo>
                    <a:pt x="194" y="0"/>
                  </a:lnTo>
                  <a:lnTo>
                    <a:pt x="212" y="0"/>
                  </a:lnTo>
                  <a:lnTo>
                    <a:pt x="230" y="4"/>
                  </a:lnTo>
                  <a:lnTo>
                    <a:pt x="254" y="12"/>
                  </a:lnTo>
                  <a:lnTo>
                    <a:pt x="272" y="20"/>
                  </a:lnTo>
                  <a:lnTo>
                    <a:pt x="291" y="36"/>
                  </a:lnTo>
                  <a:lnTo>
                    <a:pt x="291" y="48"/>
                  </a:lnTo>
                  <a:lnTo>
                    <a:pt x="297" y="60"/>
                  </a:lnTo>
                  <a:lnTo>
                    <a:pt x="303" y="68"/>
                  </a:lnTo>
                  <a:lnTo>
                    <a:pt x="309" y="84"/>
                  </a:lnTo>
                  <a:lnTo>
                    <a:pt x="309" y="96"/>
                  </a:lnTo>
                  <a:lnTo>
                    <a:pt x="315" y="108"/>
                  </a:lnTo>
                  <a:lnTo>
                    <a:pt x="315" y="120"/>
                  </a:lnTo>
                  <a:lnTo>
                    <a:pt x="321" y="132"/>
                  </a:lnTo>
                  <a:lnTo>
                    <a:pt x="321" y="144"/>
                  </a:lnTo>
                  <a:lnTo>
                    <a:pt x="321" y="155"/>
                  </a:lnTo>
                  <a:lnTo>
                    <a:pt x="321" y="163"/>
                  </a:lnTo>
                  <a:lnTo>
                    <a:pt x="327" y="175"/>
                  </a:lnTo>
                  <a:lnTo>
                    <a:pt x="321" y="191"/>
                  </a:lnTo>
                  <a:lnTo>
                    <a:pt x="321" y="207"/>
                  </a:lnTo>
                  <a:lnTo>
                    <a:pt x="321" y="223"/>
                  </a:lnTo>
                  <a:lnTo>
                    <a:pt x="321" y="235"/>
                  </a:lnTo>
                  <a:lnTo>
                    <a:pt x="321" y="247"/>
                  </a:lnTo>
                  <a:lnTo>
                    <a:pt x="315" y="255"/>
                  </a:lnTo>
                  <a:lnTo>
                    <a:pt x="315" y="259"/>
                  </a:lnTo>
                  <a:lnTo>
                    <a:pt x="315" y="267"/>
                  </a:lnTo>
                  <a:lnTo>
                    <a:pt x="309" y="275"/>
                  </a:lnTo>
                  <a:lnTo>
                    <a:pt x="309" y="279"/>
                  </a:lnTo>
                  <a:lnTo>
                    <a:pt x="0" y="251"/>
                  </a:lnTo>
                  <a:lnTo>
                    <a:pt x="18" y="136"/>
                  </a:lnTo>
                  <a:lnTo>
                    <a:pt x="54" y="32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" name="Freeform 13"/>
            <p:cNvSpPr>
              <a:spLocks/>
            </p:cNvSpPr>
            <p:nvPr/>
          </p:nvSpPr>
          <p:spPr bwMode="auto">
            <a:xfrm>
              <a:off x="6569075" y="1333500"/>
              <a:ext cx="1144588" cy="284163"/>
            </a:xfrm>
            <a:custGeom>
              <a:avLst/>
              <a:gdLst>
                <a:gd name="T0" fmla="*/ 0 w 721"/>
                <a:gd name="T1" fmla="*/ 279738634 h 179"/>
                <a:gd name="T2" fmla="*/ 30241890 w 721"/>
                <a:gd name="T3" fmla="*/ 40322570 h 179"/>
                <a:gd name="T4" fmla="*/ 30241890 w 721"/>
                <a:gd name="T5" fmla="*/ 40322570 h 179"/>
                <a:gd name="T6" fmla="*/ 60483781 w 721"/>
                <a:gd name="T7" fmla="*/ 30241930 h 179"/>
                <a:gd name="T8" fmla="*/ 105846623 w 721"/>
                <a:gd name="T9" fmla="*/ 30241930 h 179"/>
                <a:gd name="T10" fmla="*/ 166330378 w 721"/>
                <a:gd name="T11" fmla="*/ 20161285 h 179"/>
                <a:gd name="T12" fmla="*/ 196572256 w 721"/>
                <a:gd name="T13" fmla="*/ 20161285 h 179"/>
                <a:gd name="T14" fmla="*/ 226814184 w 721"/>
                <a:gd name="T15" fmla="*/ 10080642 h 179"/>
                <a:gd name="T16" fmla="*/ 274697951 w 721"/>
                <a:gd name="T17" fmla="*/ 10080642 h 179"/>
                <a:gd name="T18" fmla="*/ 320060768 w 721"/>
                <a:gd name="T19" fmla="*/ 10080642 h 179"/>
                <a:gd name="T20" fmla="*/ 365423585 w 721"/>
                <a:gd name="T21" fmla="*/ 10080642 h 179"/>
                <a:gd name="T22" fmla="*/ 395665463 w 721"/>
                <a:gd name="T23" fmla="*/ 0 h 179"/>
                <a:gd name="T24" fmla="*/ 456149318 w 721"/>
                <a:gd name="T25" fmla="*/ 0 h 179"/>
                <a:gd name="T26" fmla="*/ 504031498 w 721"/>
                <a:gd name="T27" fmla="*/ 0 h 179"/>
                <a:gd name="T28" fmla="*/ 549394315 w 721"/>
                <a:gd name="T29" fmla="*/ 0 h 179"/>
                <a:gd name="T30" fmla="*/ 609878071 w 721"/>
                <a:gd name="T31" fmla="*/ 0 h 179"/>
                <a:gd name="T32" fmla="*/ 670361827 w 721"/>
                <a:gd name="T33" fmla="*/ 0 h 179"/>
                <a:gd name="T34" fmla="*/ 733366533 w 721"/>
                <a:gd name="T35" fmla="*/ 0 h 179"/>
                <a:gd name="T36" fmla="*/ 793850289 w 721"/>
                <a:gd name="T37" fmla="*/ 0 h 179"/>
                <a:gd name="T38" fmla="*/ 854334243 w 721"/>
                <a:gd name="T39" fmla="*/ 0 h 179"/>
                <a:gd name="T40" fmla="*/ 914817999 w 721"/>
                <a:gd name="T41" fmla="*/ 0 h 179"/>
                <a:gd name="T42" fmla="*/ 977821118 w 721"/>
                <a:gd name="T43" fmla="*/ 10080642 h 179"/>
                <a:gd name="T44" fmla="*/ 1038304874 w 721"/>
                <a:gd name="T45" fmla="*/ 10080642 h 179"/>
                <a:gd name="T46" fmla="*/ 1113909569 w 721"/>
                <a:gd name="T47" fmla="*/ 20161285 h 179"/>
                <a:gd name="T48" fmla="*/ 1174393325 w 721"/>
                <a:gd name="T49" fmla="*/ 20161285 h 179"/>
                <a:gd name="T50" fmla="*/ 1237398031 w 721"/>
                <a:gd name="T51" fmla="*/ 40322570 h 179"/>
                <a:gd name="T52" fmla="*/ 1297881787 w 721"/>
                <a:gd name="T53" fmla="*/ 40322570 h 179"/>
                <a:gd name="T54" fmla="*/ 1358365543 w 721"/>
                <a:gd name="T55" fmla="*/ 60483861 h 179"/>
                <a:gd name="T56" fmla="*/ 1433970238 w 721"/>
                <a:gd name="T57" fmla="*/ 70564500 h 179"/>
                <a:gd name="T58" fmla="*/ 1496973356 w 721"/>
                <a:gd name="T59" fmla="*/ 80645139 h 179"/>
                <a:gd name="T60" fmla="*/ 1817034422 w 721"/>
                <a:gd name="T61" fmla="*/ 209174158 h 179"/>
                <a:gd name="T62" fmla="*/ 1771671605 w 721"/>
                <a:gd name="T63" fmla="*/ 451109601 h 179"/>
                <a:gd name="T64" fmla="*/ 1418849299 w 721"/>
                <a:gd name="T65" fmla="*/ 410786944 h 179"/>
                <a:gd name="T66" fmla="*/ 504031498 w 721"/>
                <a:gd name="T67" fmla="*/ 320061191 h 179"/>
                <a:gd name="T68" fmla="*/ 0 w 721"/>
                <a:gd name="T69" fmla="*/ 279738634 h 179"/>
                <a:gd name="T70" fmla="*/ 0 w 721"/>
                <a:gd name="T71" fmla="*/ 279738634 h 1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21"/>
                <a:gd name="T109" fmla="*/ 0 h 179"/>
                <a:gd name="T110" fmla="*/ 721 w 721"/>
                <a:gd name="T111" fmla="*/ 179 h 17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21" h="179">
                  <a:moveTo>
                    <a:pt x="0" y="111"/>
                  </a:moveTo>
                  <a:lnTo>
                    <a:pt x="12" y="16"/>
                  </a:lnTo>
                  <a:lnTo>
                    <a:pt x="24" y="12"/>
                  </a:lnTo>
                  <a:lnTo>
                    <a:pt x="42" y="12"/>
                  </a:lnTo>
                  <a:lnTo>
                    <a:pt x="66" y="8"/>
                  </a:lnTo>
                  <a:lnTo>
                    <a:pt x="78" y="8"/>
                  </a:lnTo>
                  <a:lnTo>
                    <a:pt x="90" y="4"/>
                  </a:lnTo>
                  <a:lnTo>
                    <a:pt x="109" y="4"/>
                  </a:lnTo>
                  <a:lnTo>
                    <a:pt x="127" y="4"/>
                  </a:lnTo>
                  <a:lnTo>
                    <a:pt x="145" y="4"/>
                  </a:lnTo>
                  <a:lnTo>
                    <a:pt x="157" y="0"/>
                  </a:lnTo>
                  <a:lnTo>
                    <a:pt x="181" y="0"/>
                  </a:lnTo>
                  <a:lnTo>
                    <a:pt x="200" y="0"/>
                  </a:lnTo>
                  <a:lnTo>
                    <a:pt x="218" y="0"/>
                  </a:lnTo>
                  <a:lnTo>
                    <a:pt x="242" y="0"/>
                  </a:lnTo>
                  <a:lnTo>
                    <a:pt x="266" y="0"/>
                  </a:lnTo>
                  <a:lnTo>
                    <a:pt x="291" y="0"/>
                  </a:lnTo>
                  <a:lnTo>
                    <a:pt x="315" y="0"/>
                  </a:lnTo>
                  <a:lnTo>
                    <a:pt x="339" y="0"/>
                  </a:lnTo>
                  <a:lnTo>
                    <a:pt x="363" y="0"/>
                  </a:lnTo>
                  <a:lnTo>
                    <a:pt x="388" y="4"/>
                  </a:lnTo>
                  <a:lnTo>
                    <a:pt x="412" y="4"/>
                  </a:lnTo>
                  <a:lnTo>
                    <a:pt x="442" y="8"/>
                  </a:lnTo>
                  <a:lnTo>
                    <a:pt x="466" y="8"/>
                  </a:lnTo>
                  <a:lnTo>
                    <a:pt x="491" y="16"/>
                  </a:lnTo>
                  <a:lnTo>
                    <a:pt x="515" y="16"/>
                  </a:lnTo>
                  <a:lnTo>
                    <a:pt x="539" y="24"/>
                  </a:lnTo>
                  <a:lnTo>
                    <a:pt x="569" y="28"/>
                  </a:lnTo>
                  <a:lnTo>
                    <a:pt x="594" y="32"/>
                  </a:lnTo>
                  <a:lnTo>
                    <a:pt x="721" y="83"/>
                  </a:lnTo>
                  <a:lnTo>
                    <a:pt x="703" y="179"/>
                  </a:lnTo>
                  <a:lnTo>
                    <a:pt x="563" y="163"/>
                  </a:lnTo>
                  <a:lnTo>
                    <a:pt x="200" y="127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28A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0" name="Freeform 14"/>
            <p:cNvSpPr>
              <a:spLocks/>
            </p:cNvSpPr>
            <p:nvPr/>
          </p:nvSpPr>
          <p:spPr bwMode="auto">
            <a:xfrm>
              <a:off x="6886575" y="1617663"/>
              <a:ext cx="576263" cy="2127250"/>
            </a:xfrm>
            <a:custGeom>
              <a:avLst/>
              <a:gdLst>
                <a:gd name="T0" fmla="*/ 549394553 w 363"/>
                <a:gd name="T1" fmla="*/ 0 h 1340"/>
                <a:gd name="T2" fmla="*/ 914818395 w 363"/>
                <a:gd name="T3" fmla="*/ 20161249 h 1340"/>
                <a:gd name="T4" fmla="*/ 504031716 w 363"/>
                <a:gd name="T5" fmla="*/ 2147483647 h 1340"/>
                <a:gd name="T6" fmla="*/ 0 w 363"/>
                <a:gd name="T7" fmla="*/ 2147483647 h 1340"/>
                <a:gd name="T8" fmla="*/ 549394553 w 363"/>
                <a:gd name="T9" fmla="*/ 178931872 h 1340"/>
                <a:gd name="T10" fmla="*/ 549394553 w 363"/>
                <a:gd name="T11" fmla="*/ 0 h 1340"/>
                <a:gd name="T12" fmla="*/ 549394553 w 363"/>
                <a:gd name="T13" fmla="*/ 0 h 13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3"/>
                <a:gd name="T22" fmla="*/ 0 h 1340"/>
                <a:gd name="T23" fmla="*/ 363 w 363"/>
                <a:gd name="T24" fmla="*/ 1340 h 13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3" h="1340">
                  <a:moveTo>
                    <a:pt x="218" y="0"/>
                  </a:moveTo>
                  <a:lnTo>
                    <a:pt x="363" y="8"/>
                  </a:lnTo>
                  <a:lnTo>
                    <a:pt x="200" y="1328"/>
                  </a:lnTo>
                  <a:lnTo>
                    <a:pt x="0" y="1340"/>
                  </a:lnTo>
                  <a:lnTo>
                    <a:pt x="218" y="7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1" name="Freeform 15"/>
            <p:cNvSpPr>
              <a:spLocks/>
            </p:cNvSpPr>
            <p:nvPr/>
          </p:nvSpPr>
          <p:spPr bwMode="auto">
            <a:xfrm>
              <a:off x="4518025" y="3019425"/>
              <a:ext cx="1712913" cy="3571875"/>
            </a:xfrm>
            <a:custGeom>
              <a:avLst/>
              <a:gdLst>
                <a:gd name="T0" fmla="*/ 2147483647 w 1079"/>
                <a:gd name="T1" fmla="*/ 0 h 2250"/>
                <a:gd name="T2" fmla="*/ 2147483647 w 1079"/>
                <a:gd name="T3" fmla="*/ 1081146165 h 2250"/>
                <a:gd name="T4" fmla="*/ 413305658 w 1079"/>
                <a:gd name="T5" fmla="*/ 2147483647 h 2250"/>
                <a:gd name="T6" fmla="*/ 0 w 1079"/>
                <a:gd name="T7" fmla="*/ 2147483647 h 2250"/>
                <a:gd name="T8" fmla="*/ 2147483647 w 1079"/>
                <a:gd name="T9" fmla="*/ 0 h 2250"/>
                <a:gd name="T10" fmla="*/ 2147483647 w 1079"/>
                <a:gd name="T11" fmla="*/ 0 h 2250"/>
                <a:gd name="T12" fmla="*/ 2147483647 w 1079"/>
                <a:gd name="T13" fmla="*/ 0 h 2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9"/>
                <a:gd name="T22" fmla="*/ 0 h 2250"/>
                <a:gd name="T23" fmla="*/ 1079 w 1079"/>
                <a:gd name="T24" fmla="*/ 2250 h 2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9" h="2250">
                  <a:moveTo>
                    <a:pt x="1079" y="0"/>
                  </a:moveTo>
                  <a:lnTo>
                    <a:pt x="1025" y="429"/>
                  </a:lnTo>
                  <a:lnTo>
                    <a:pt x="164" y="2218"/>
                  </a:lnTo>
                  <a:lnTo>
                    <a:pt x="0" y="2250"/>
                  </a:lnTo>
                  <a:lnTo>
                    <a:pt x="1013" y="0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2" name="Freeform 16"/>
            <p:cNvSpPr>
              <a:spLocks/>
            </p:cNvSpPr>
            <p:nvPr/>
          </p:nvSpPr>
          <p:spPr bwMode="auto">
            <a:xfrm>
              <a:off x="7185025" y="3479800"/>
              <a:ext cx="1789113" cy="2695575"/>
            </a:xfrm>
            <a:custGeom>
              <a:avLst/>
              <a:gdLst>
                <a:gd name="T0" fmla="*/ 0 w 1127"/>
                <a:gd name="T1" fmla="*/ 380544377 h 1698"/>
                <a:gd name="T2" fmla="*/ 120967531 w 1127"/>
                <a:gd name="T3" fmla="*/ 0 h 1698"/>
                <a:gd name="T4" fmla="*/ 2147483647 w 1127"/>
                <a:gd name="T5" fmla="*/ 2147483647 h 1698"/>
                <a:gd name="T6" fmla="*/ 2147483647 w 1127"/>
                <a:gd name="T7" fmla="*/ 2147483647 h 1698"/>
                <a:gd name="T8" fmla="*/ 120967531 w 1127"/>
                <a:gd name="T9" fmla="*/ 559474725 h 1698"/>
                <a:gd name="T10" fmla="*/ 0 w 1127"/>
                <a:gd name="T11" fmla="*/ 380544377 h 1698"/>
                <a:gd name="T12" fmla="*/ 0 w 1127"/>
                <a:gd name="T13" fmla="*/ 380544377 h 16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7"/>
                <a:gd name="T22" fmla="*/ 0 h 1698"/>
                <a:gd name="T23" fmla="*/ 1127 w 1127"/>
                <a:gd name="T24" fmla="*/ 1698 h 16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7" h="1698">
                  <a:moveTo>
                    <a:pt x="0" y="151"/>
                  </a:moveTo>
                  <a:lnTo>
                    <a:pt x="48" y="0"/>
                  </a:lnTo>
                  <a:lnTo>
                    <a:pt x="1127" y="1650"/>
                  </a:lnTo>
                  <a:lnTo>
                    <a:pt x="1024" y="1698"/>
                  </a:lnTo>
                  <a:lnTo>
                    <a:pt x="48" y="222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3" name="Freeform 17"/>
            <p:cNvSpPr>
              <a:spLocks/>
            </p:cNvSpPr>
            <p:nvPr/>
          </p:nvSpPr>
          <p:spPr bwMode="auto">
            <a:xfrm>
              <a:off x="6962775" y="3776663"/>
              <a:ext cx="1847850" cy="2373313"/>
            </a:xfrm>
            <a:custGeom>
              <a:avLst/>
              <a:gdLst>
                <a:gd name="T0" fmla="*/ 0 w 1164"/>
                <a:gd name="T1" fmla="*/ 50403132 h 1495"/>
                <a:gd name="T2" fmla="*/ 428426581 w 1164"/>
                <a:gd name="T3" fmla="*/ 0 h 1495"/>
                <a:gd name="T4" fmla="*/ 2147483647 w 1164"/>
                <a:gd name="T5" fmla="*/ 2147483647 h 1495"/>
                <a:gd name="T6" fmla="*/ 2147483647 w 1164"/>
                <a:gd name="T7" fmla="*/ 2147483647 h 1495"/>
                <a:gd name="T8" fmla="*/ 199091516 w 1164"/>
                <a:gd name="T9" fmla="*/ 350302571 h 1495"/>
                <a:gd name="T10" fmla="*/ 0 w 1164"/>
                <a:gd name="T11" fmla="*/ 50403132 h 1495"/>
                <a:gd name="T12" fmla="*/ 0 w 1164"/>
                <a:gd name="T13" fmla="*/ 50403132 h 1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64"/>
                <a:gd name="T22" fmla="*/ 0 h 1495"/>
                <a:gd name="T23" fmla="*/ 1164 w 1164"/>
                <a:gd name="T24" fmla="*/ 1495 h 14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64" h="1495">
                  <a:moveTo>
                    <a:pt x="0" y="20"/>
                  </a:moveTo>
                  <a:lnTo>
                    <a:pt x="170" y="0"/>
                  </a:lnTo>
                  <a:lnTo>
                    <a:pt x="1164" y="1495"/>
                  </a:lnTo>
                  <a:lnTo>
                    <a:pt x="1019" y="1483"/>
                  </a:lnTo>
                  <a:lnTo>
                    <a:pt x="79" y="13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BF66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4" name="Freeform 18"/>
            <p:cNvSpPr>
              <a:spLocks/>
            </p:cNvSpPr>
            <p:nvPr/>
          </p:nvSpPr>
          <p:spPr bwMode="auto">
            <a:xfrm>
              <a:off x="4210050" y="2936875"/>
              <a:ext cx="1935163" cy="3686175"/>
            </a:xfrm>
            <a:custGeom>
              <a:avLst/>
              <a:gdLst>
                <a:gd name="T0" fmla="*/ 2147483647 w 1219"/>
                <a:gd name="T1" fmla="*/ 0 h 2322"/>
                <a:gd name="T2" fmla="*/ 2147483647 w 1219"/>
                <a:gd name="T3" fmla="*/ 131048119 h 2322"/>
                <a:gd name="T4" fmla="*/ 413305665 w 1219"/>
                <a:gd name="T5" fmla="*/ 2147483647 h 2322"/>
                <a:gd name="T6" fmla="*/ 0 w 1219"/>
                <a:gd name="T7" fmla="*/ 2147483647 h 2322"/>
                <a:gd name="T8" fmla="*/ 1786792115 w 1219"/>
                <a:gd name="T9" fmla="*/ 1723786944 h 2322"/>
                <a:gd name="T10" fmla="*/ 2147483647 w 1219"/>
                <a:gd name="T11" fmla="*/ 0 h 2322"/>
                <a:gd name="T12" fmla="*/ 2147483647 w 1219"/>
                <a:gd name="T13" fmla="*/ 0 h 23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19"/>
                <a:gd name="T22" fmla="*/ 0 h 2322"/>
                <a:gd name="T23" fmla="*/ 1219 w 1219"/>
                <a:gd name="T24" fmla="*/ 2322 h 23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19" h="2322">
                  <a:moveTo>
                    <a:pt x="1007" y="0"/>
                  </a:moveTo>
                  <a:lnTo>
                    <a:pt x="1219" y="52"/>
                  </a:lnTo>
                  <a:lnTo>
                    <a:pt x="164" y="2322"/>
                  </a:lnTo>
                  <a:lnTo>
                    <a:pt x="0" y="2270"/>
                  </a:lnTo>
                  <a:lnTo>
                    <a:pt x="709" y="684"/>
                  </a:lnTo>
                  <a:lnTo>
                    <a:pt x="1007" y="0"/>
                  </a:lnTo>
                  <a:close/>
                </a:path>
              </a:pathLst>
            </a:custGeom>
            <a:solidFill>
              <a:srgbClr val="BF66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5" name="Freeform 19"/>
            <p:cNvSpPr>
              <a:spLocks/>
            </p:cNvSpPr>
            <p:nvPr/>
          </p:nvSpPr>
          <p:spPr bwMode="auto">
            <a:xfrm>
              <a:off x="1630363" y="2678113"/>
              <a:ext cx="1328738" cy="1804988"/>
            </a:xfrm>
            <a:custGeom>
              <a:avLst/>
              <a:gdLst>
                <a:gd name="T0" fmla="*/ 0 w 837"/>
                <a:gd name="T1" fmla="*/ 0 h 1137"/>
                <a:gd name="T2" fmla="*/ 304939825 w 837"/>
                <a:gd name="T3" fmla="*/ 100806259 h 1137"/>
                <a:gd name="T4" fmla="*/ 2109372547 w 837"/>
                <a:gd name="T5" fmla="*/ 2147483647 h 1137"/>
                <a:gd name="T6" fmla="*/ 1910279393 w 837"/>
                <a:gd name="T7" fmla="*/ 2147483647 h 1137"/>
                <a:gd name="T8" fmla="*/ 0 w 837"/>
                <a:gd name="T9" fmla="*/ 128528793 h 1137"/>
                <a:gd name="T10" fmla="*/ 0 w 837"/>
                <a:gd name="T11" fmla="*/ 0 h 1137"/>
                <a:gd name="T12" fmla="*/ 0 w 837"/>
                <a:gd name="T13" fmla="*/ 0 h 1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7"/>
                <a:gd name="T22" fmla="*/ 0 h 1137"/>
                <a:gd name="T23" fmla="*/ 837 w 837"/>
                <a:gd name="T24" fmla="*/ 1137 h 1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7" h="1137">
                  <a:moveTo>
                    <a:pt x="0" y="0"/>
                  </a:moveTo>
                  <a:lnTo>
                    <a:pt x="121" y="40"/>
                  </a:lnTo>
                  <a:lnTo>
                    <a:pt x="837" y="1105"/>
                  </a:lnTo>
                  <a:lnTo>
                    <a:pt x="758" y="1137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6" name="Freeform 20"/>
            <p:cNvSpPr>
              <a:spLocks/>
            </p:cNvSpPr>
            <p:nvPr/>
          </p:nvSpPr>
          <p:spPr bwMode="auto">
            <a:xfrm>
              <a:off x="-246063" y="2135188"/>
              <a:ext cx="1250950" cy="2632075"/>
            </a:xfrm>
            <a:custGeom>
              <a:avLst/>
              <a:gdLst>
                <a:gd name="T0" fmla="*/ 304938117 w 788"/>
                <a:gd name="T1" fmla="*/ 2147483647 h 1658"/>
                <a:gd name="T2" fmla="*/ 0 w 788"/>
                <a:gd name="T3" fmla="*/ 2147483647 h 1658"/>
                <a:gd name="T4" fmla="*/ 1862396479 w 788"/>
                <a:gd name="T5" fmla="*/ 10080625 h 1658"/>
                <a:gd name="T6" fmla="*/ 1985883303 w 788"/>
                <a:gd name="T7" fmla="*/ 0 h 1658"/>
                <a:gd name="T8" fmla="*/ 1862396479 w 788"/>
                <a:gd name="T9" fmla="*/ 781248406 h 1658"/>
                <a:gd name="T10" fmla="*/ 304938117 w 788"/>
                <a:gd name="T11" fmla="*/ 2147483647 h 1658"/>
                <a:gd name="T12" fmla="*/ 304938117 w 788"/>
                <a:gd name="T13" fmla="*/ 2147483647 h 16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8"/>
                <a:gd name="T22" fmla="*/ 0 h 1658"/>
                <a:gd name="T23" fmla="*/ 788 w 788"/>
                <a:gd name="T24" fmla="*/ 1658 h 16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8" h="1658">
                  <a:moveTo>
                    <a:pt x="121" y="1622"/>
                  </a:moveTo>
                  <a:lnTo>
                    <a:pt x="0" y="1658"/>
                  </a:lnTo>
                  <a:lnTo>
                    <a:pt x="739" y="4"/>
                  </a:lnTo>
                  <a:lnTo>
                    <a:pt x="788" y="0"/>
                  </a:lnTo>
                  <a:lnTo>
                    <a:pt x="739" y="310"/>
                  </a:lnTo>
                  <a:lnTo>
                    <a:pt x="121" y="1622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7" name="Freeform 21"/>
            <p:cNvSpPr>
              <a:spLocks/>
            </p:cNvSpPr>
            <p:nvPr/>
          </p:nvSpPr>
          <p:spPr bwMode="auto">
            <a:xfrm>
              <a:off x="-496888" y="2090738"/>
              <a:ext cx="1444625" cy="2701925"/>
            </a:xfrm>
            <a:custGeom>
              <a:avLst/>
              <a:gdLst>
                <a:gd name="T0" fmla="*/ 352821880 w 910"/>
                <a:gd name="T1" fmla="*/ 2147483647 h 1702"/>
                <a:gd name="T2" fmla="*/ 0 w 910"/>
                <a:gd name="T3" fmla="*/ 2147483647 h 1702"/>
                <a:gd name="T4" fmla="*/ 1910278719 w 910"/>
                <a:gd name="T5" fmla="*/ 0 h 1702"/>
                <a:gd name="T6" fmla="*/ 2147483647 w 910"/>
                <a:gd name="T7" fmla="*/ 70564380 h 1702"/>
                <a:gd name="T8" fmla="*/ 519152247 w 910"/>
                <a:gd name="T9" fmla="*/ 2147483647 h 1702"/>
                <a:gd name="T10" fmla="*/ 352821880 w 910"/>
                <a:gd name="T11" fmla="*/ 2147483647 h 1702"/>
                <a:gd name="T12" fmla="*/ 352821880 w 910"/>
                <a:gd name="T13" fmla="*/ 2147483647 h 17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0"/>
                <a:gd name="T22" fmla="*/ 0 h 1702"/>
                <a:gd name="T23" fmla="*/ 910 w 910"/>
                <a:gd name="T24" fmla="*/ 1702 h 17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0" h="1702">
                  <a:moveTo>
                    <a:pt x="140" y="1702"/>
                  </a:moveTo>
                  <a:lnTo>
                    <a:pt x="0" y="1666"/>
                  </a:lnTo>
                  <a:lnTo>
                    <a:pt x="758" y="0"/>
                  </a:lnTo>
                  <a:lnTo>
                    <a:pt x="910" y="28"/>
                  </a:lnTo>
                  <a:lnTo>
                    <a:pt x="206" y="1543"/>
                  </a:lnTo>
                  <a:lnTo>
                    <a:pt x="140" y="1702"/>
                  </a:lnTo>
                  <a:close/>
                </a:path>
              </a:pathLst>
            </a:custGeom>
            <a:solidFill>
              <a:srgbClr val="BF66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8" name="Freeform 22"/>
            <p:cNvSpPr>
              <a:spLocks/>
            </p:cNvSpPr>
            <p:nvPr/>
          </p:nvSpPr>
          <p:spPr bwMode="auto">
            <a:xfrm>
              <a:off x="1390650" y="2633663"/>
              <a:ext cx="1423988" cy="1855788"/>
            </a:xfrm>
            <a:custGeom>
              <a:avLst/>
              <a:gdLst>
                <a:gd name="T0" fmla="*/ 0 w 897"/>
                <a:gd name="T1" fmla="*/ 0 h 1169"/>
                <a:gd name="T2" fmla="*/ 320060762 w 897"/>
                <a:gd name="T3" fmla="*/ 40322506 h 1169"/>
                <a:gd name="T4" fmla="*/ 2147483647 w 897"/>
                <a:gd name="T5" fmla="*/ 2147483647 h 1169"/>
                <a:gd name="T6" fmla="*/ 1940521259 w 897"/>
                <a:gd name="T7" fmla="*/ 2147483647 h 1169"/>
                <a:gd name="T8" fmla="*/ 90725657 w 897"/>
                <a:gd name="T9" fmla="*/ 151209402 h 1169"/>
                <a:gd name="T10" fmla="*/ 0 w 897"/>
                <a:gd name="T11" fmla="*/ 0 h 1169"/>
                <a:gd name="T12" fmla="*/ 0 w 897"/>
                <a:gd name="T13" fmla="*/ 0 h 1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7"/>
                <a:gd name="T22" fmla="*/ 0 h 1169"/>
                <a:gd name="T23" fmla="*/ 897 w 897"/>
                <a:gd name="T24" fmla="*/ 1169 h 1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7" h="1169">
                  <a:moveTo>
                    <a:pt x="0" y="0"/>
                  </a:moveTo>
                  <a:lnTo>
                    <a:pt x="127" y="16"/>
                  </a:lnTo>
                  <a:lnTo>
                    <a:pt x="897" y="1169"/>
                  </a:lnTo>
                  <a:lnTo>
                    <a:pt x="770" y="1137"/>
                  </a:lnTo>
                  <a:lnTo>
                    <a:pt x="36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66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9" name="Freeform 23"/>
            <p:cNvSpPr>
              <a:spLocks/>
            </p:cNvSpPr>
            <p:nvPr/>
          </p:nvSpPr>
          <p:spPr bwMode="auto">
            <a:xfrm>
              <a:off x="282575" y="1131888"/>
              <a:ext cx="895350" cy="517525"/>
            </a:xfrm>
            <a:custGeom>
              <a:avLst/>
              <a:gdLst>
                <a:gd name="T0" fmla="*/ 0 w 564"/>
                <a:gd name="T1" fmla="*/ 821570828 h 326"/>
                <a:gd name="T2" fmla="*/ 78124041 w 564"/>
                <a:gd name="T3" fmla="*/ 0 h 326"/>
                <a:gd name="T4" fmla="*/ 1421367907 w 564"/>
                <a:gd name="T5" fmla="*/ 108365934 h 326"/>
                <a:gd name="T6" fmla="*/ 811490160 w 564"/>
                <a:gd name="T7" fmla="*/ 400705587 h 326"/>
                <a:gd name="T8" fmla="*/ 337700891 w 564"/>
                <a:gd name="T9" fmla="*/ 660280889 h 326"/>
                <a:gd name="T10" fmla="*/ 0 w 564"/>
                <a:gd name="T11" fmla="*/ 821570828 h 326"/>
                <a:gd name="T12" fmla="*/ 0 w 564"/>
                <a:gd name="T13" fmla="*/ 821570828 h 3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4"/>
                <a:gd name="T22" fmla="*/ 0 h 326"/>
                <a:gd name="T23" fmla="*/ 564 w 564"/>
                <a:gd name="T24" fmla="*/ 326 h 3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4" h="326">
                  <a:moveTo>
                    <a:pt x="0" y="326"/>
                  </a:moveTo>
                  <a:lnTo>
                    <a:pt x="31" y="0"/>
                  </a:lnTo>
                  <a:lnTo>
                    <a:pt x="564" y="43"/>
                  </a:lnTo>
                  <a:lnTo>
                    <a:pt x="322" y="159"/>
                  </a:lnTo>
                  <a:lnTo>
                    <a:pt x="134" y="262"/>
                  </a:lnTo>
                  <a:lnTo>
                    <a:pt x="0" y="326"/>
                  </a:lnTo>
                  <a:close/>
                </a:path>
              </a:pathLst>
            </a:custGeom>
            <a:solidFill>
              <a:srgbClr val="8080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0" name="Freeform 24"/>
            <p:cNvSpPr>
              <a:spLocks/>
            </p:cNvSpPr>
            <p:nvPr/>
          </p:nvSpPr>
          <p:spPr bwMode="auto">
            <a:xfrm>
              <a:off x="196850" y="1257300"/>
              <a:ext cx="2405063" cy="1181100"/>
            </a:xfrm>
            <a:custGeom>
              <a:avLst/>
              <a:gdLst>
                <a:gd name="T0" fmla="*/ 0 w 1515"/>
                <a:gd name="T1" fmla="*/ 1733867725 h 744"/>
                <a:gd name="T2" fmla="*/ 2147483647 w 1515"/>
                <a:gd name="T3" fmla="*/ 0 h 744"/>
                <a:gd name="T4" fmla="*/ 2147483647 w 1515"/>
                <a:gd name="T5" fmla="*/ 60483755 h 744"/>
                <a:gd name="T6" fmla="*/ 1282760575 w 1515"/>
                <a:gd name="T7" fmla="*/ 1514614600 h 744"/>
                <a:gd name="T8" fmla="*/ 1282760575 w 1515"/>
                <a:gd name="T9" fmla="*/ 1413808383 h 744"/>
                <a:gd name="T10" fmla="*/ 869454997 w 1515"/>
                <a:gd name="T11" fmla="*/ 1313002166 h 744"/>
                <a:gd name="T12" fmla="*/ 549394198 w 1515"/>
                <a:gd name="T13" fmla="*/ 1874996428 h 744"/>
                <a:gd name="T14" fmla="*/ 0 w 1515"/>
                <a:gd name="T15" fmla="*/ 1733867725 h 744"/>
                <a:gd name="T16" fmla="*/ 0 w 1515"/>
                <a:gd name="T17" fmla="*/ 1733867725 h 7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15"/>
                <a:gd name="T28" fmla="*/ 0 h 744"/>
                <a:gd name="T29" fmla="*/ 1515 w 1515"/>
                <a:gd name="T30" fmla="*/ 744 h 7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15" h="744">
                  <a:moveTo>
                    <a:pt x="0" y="688"/>
                  </a:moveTo>
                  <a:lnTo>
                    <a:pt x="1243" y="0"/>
                  </a:lnTo>
                  <a:lnTo>
                    <a:pt x="1515" y="24"/>
                  </a:lnTo>
                  <a:lnTo>
                    <a:pt x="509" y="601"/>
                  </a:lnTo>
                  <a:lnTo>
                    <a:pt x="509" y="561"/>
                  </a:lnTo>
                  <a:lnTo>
                    <a:pt x="345" y="521"/>
                  </a:lnTo>
                  <a:lnTo>
                    <a:pt x="218" y="744"/>
                  </a:lnTo>
                  <a:lnTo>
                    <a:pt x="0" y="688"/>
                  </a:lnTo>
                  <a:close/>
                </a:path>
              </a:pathLst>
            </a:custGeom>
            <a:solidFill>
              <a:srgbClr val="8080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1" name="Freeform 25"/>
            <p:cNvSpPr>
              <a:spLocks/>
            </p:cNvSpPr>
            <p:nvPr/>
          </p:nvSpPr>
          <p:spPr bwMode="auto">
            <a:xfrm>
              <a:off x="1457325" y="1352550"/>
              <a:ext cx="2676525" cy="1350963"/>
            </a:xfrm>
            <a:custGeom>
              <a:avLst/>
              <a:gdLst>
                <a:gd name="T0" fmla="*/ 0 w 1686"/>
                <a:gd name="T1" fmla="*/ 1963203470 h 851"/>
                <a:gd name="T2" fmla="*/ 2147483647 w 1686"/>
                <a:gd name="T3" fmla="*/ 0 h 851"/>
                <a:gd name="T4" fmla="*/ 2147483647 w 1686"/>
                <a:gd name="T5" fmla="*/ 100806283 h 851"/>
                <a:gd name="T6" fmla="*/ 778729048 w 1686"/>
                <a:gd name="T7" fmla="*/ 2144654735 h 851"/>
                <a:gd name="T8" fmla="*/ 138607809 w 1686"/>
                <a:gd name="T9" fmla="*/ 2013606599 h 851"/>
                <a:gd name="T10" fmla="*/ 0 w 1686"/>
                <a:gd name="T11" fmla="*/ 1963203470 h 851"/>
                <a:gd name="T12" fmla="*/ 0 w 1686"/>
                <a:gd name="T13" fmla="*/ 1963203470 h 8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6"/>
                <a:gd name="T22" fmla="*/ 0 h 851"/>
                <a:gd name="T23" fmla="*/ 1686 w 1686"/>
                <a:gd name="T24" fmla="*/ 851 h 8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6" h="851">
                  <a:moveTo>
                    <a:pt x="0" y="779"/>
                  </a:moveTo>
                  <a:lnTo>
                    <a:pt x="1328" y="0"/>
                  </a:lnTo>
                  <a:lnTo>
                    <a:pt x="1686" y="40"/>
                  </a:lnTo>
                  <a:lnTo>
                    <a:pt x="309" y="851"/>
                  </a:lnTo>
                  <a:lnTo>
                    <a:pt x="55" y="799"/>
                  </a:lnTo>
                  <a:lnTo>
                    <a:pt x="0" y="779"/>
                  </a:lnTo>
                  <a:close/>
                </a:path>
              </a:pathLst>
            </a:custGeom>
            <a:solidFill>
              <a:srgbClr val="8080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2" name="Freeform 26"/>
            <p:cNvSpPr>
              <a:spLocks/>
            </p:cNvSpPr>
            <p:nvPr/>
          </p:nvSpPr>
          <p:spPr bwMode="auto">
            <a:xfrm>
              <a:off x="2824163" y="1471613"/>
              <a:ext cx="2819400" cy="1503363"/>
            </a:xfrm>
            <a:custGeom>
              <a:avLst/>
              <a:gdLst>
                <a:gd name="T0" fmla="*/ 0 w 1776"/>
                <a:gd name="T1" fmla="*/ 2147483647 h 947"/>
                <a:gd name="T2" fmla="*/ 2147483647 w 1776"/>
                <a:gd name="T3" fmla="*/ 0 h 947"/>
                <a:gd name="T4" fmla="*/ 2147483647 w 1776"/>
                <a:gd name="T5" fmla="*/ 50403141 h 947"/>
                <a:gd name="T6" fmla="*/ 871974220 w 1776"/>
                <a:gd name="T7" fmla="*/ 2147483647 h 947"/>
                <a:gd name="T8" fmla="*/ 229335049 w 1776"/>
                <a:gd name="T9" fmla="*/ 2147483647 h 947"/>
                <a:gd name="T10" fmla="*/ 0 w 1776"/>
                <a:gd name="T11" fmla="*/ 2147483647 h 947"/>
                <a:gd name="T12" fmla="*/ 0 w 1776"/>
                <a:gd name="T13" fmla="*/ 2147483647 h 9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6"/>
                <a:gd name="T22" fmla="*/ 0 h 947"/>
                <a:gd name="T23" fmla="*/ 1776 w 1776"/>
                <a:gd name="T24" fmla="*/ 947 h 9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6" h="947">
                  <a:moveTo>
                    <a:pt x="0" y="883"/>
                  </a:moveTo>
                  <a:lnTo>
                    <a:pt x="1425" y="0"/>
                  </a:lnTo>
                  <a:lnTo>
                    <a:pt x="1776" y="20"/>
                  </a:lnTo>
                  <a:lnTo>
                    <a:pt x="346" y="947"/>
                  </a:lnTo>
                  <a:lnTo>
                    <a:pt x="91" y="899"/>
                  </a:lnTo>
                  <a:lnTo>
                    <a:pt x="0" y="883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3" name="Freeform 27"/>
            <p:cNvSpPr>
              <a:spLocks/>
            </p:cNvSpPr>
            <p:nvPr/>
          </p:nvSpPr>
          <p:spPr bwMode="auto">
            <a:xfrm>
              <a:off x="4267200" y="1573213"/>
              <a:ext cx="3041650" cy="1722438"/>
            </a:xfrm>
            <a:custGeom>
              <a:avLst/>
              <a:gdLst>
                <a:gd name="T0" fmla="*/ 0 w 1916"/>
                <a:gd name="T1" fmla="*/ 2147483647 h 1085"/>
                <a:gd name="T2" fmla="*/ 2147483647 w 1916"/>
                <a:gd name="T3" fmla="*/ 0 h 1085"/>
                <a:gd name="T4" fmla="*/ 2147483647 w 1916"/>
                <a:gd name="T5" fmla="*/ 70564389 h 1085"/>
                <a:gd name="T6" fmla="*/ 962699839 w 1916"/>
                <a:gd name="T7" fmla="*/ 2147483647 h 1085"/>
                <a:gd name="T8" fmla="*/ 259576921 w 1916"/>
                <a:gd name="T9" fmla="*/ 2147483647 h 1085"/>
                <a:gd name="T10" fmla="*/ 0 w 1916"/>
                <a:gd name="T11" fmla="*/ 2147483647 h 1085"/>
                <a:gd name="T12" fmla="*/ 0 w 1916"/>
                <a:gd name="T13" fmla="*/ 2147483647 h 10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16"/>
                <a:gd name="T22" fmla="*/ 0 h 1085"/>
                <a:gd name="T23" fmla="*/ 1916 w 1916"/>
                <a:gd name="T24" fmla="*/ 1085 h 10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16" h="1085">
                  <a:moveTo>
                    <a:pt x="0" y="990"/>
                  </a:moveTo>
                  <a:lnTo>
                    <a:pt x="1468" y="0"/>
                  </a:lnTo>
                  <a:lnTo>
                    <a:pt x="1916" y="28"/>
                  </a:lnTo>
                  <a:lnTo>
                    <a:pt x="382" y="1085"/>
                  </a:lnTo>
                  <a:lnTo>
                    <a:pt x="103" y="1034"/>
                  </a:lnTo>
                  <a:lnTo>
                    <a:pt x="0" y="990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4" name="Freeform 28"/>
            <p:cNvSpPr>
              <a:spLocks/>
            </p:cNvSpPr>
            <p:nvPr/>
          </p:nvSpPr>
          <p:spPr bwMode="auto">
            <a:xfrm>
              <a:off x="6183313" y="2835275"/>
              <a:ext cx="836613" cy="852488"/>
            </a:xfrm>
            <a:custGeom>
              <a:avLst/>
              <a:gdLst>
                <a:gd name="T0" fmla="*/ 30241891 w 527"/>
                <a:gd name="T1" fmla="*/ 831651871 h 537"/>
                <a:gd name="T2" fmla="*/ 1328123713 w 527"/>
                <a:gd name="T3" fmla="*/ 0 h 537"/>
                <a:gd name="T4" fmla="*/ 1176914318 w 527"/>
                <a:gd name="T5" fmla="*/ 1353325275 h 537"/>
                <a:gd name="T6" fmla="*/ 30241891 w 527"/>
                <a:gd name="T7" fmla="*/ 1181954628 h 537"/>
                <a:gd name="T8" fmla="*/ 0 w 527"/>
                <a:gd name="T9" fmla="*/ 942538959 h 537"/>
                <a:gd name="T10" fmla="*/ 30241891 w 527"/>
                <a:gd name="T11" fmla="*/ 831651871 h 537"/>
                <a:gd name="T12" fmla="*/ 30241891 w 527"/>
                <a:gd name="T13" fmla="*/ 831651871 h 5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7"/>
                <a:gd name="T22" fmla="*/ 0 h 537"/>
                <a:gd name="T23" fmla="*/ 527 w 527"/>
                <a:gd name="T24" fmla="*/ 537 h 5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7" h="537">
                  <a:moveTo>
                    <a:pt x="12" y="330"/>
                  </a:moveTo>
                  <a:lnTo>
                    <a:pt x="527" y="0"/>
                  </a:lnTo>
                  <a:lnTo>
                    <a:pt x="467" y="537"/>
                  </a:lnTo>
                  <a:lnTo>
                    <a:pt x="12" y="469"/>
                  </a:lnTo>
                  <a:lnTo>
                    <a:pt x="0" y="374"/>
                  </a:lnTo>
                  <a:lnTo>
                    <a:pt x="12" y="330"/>
                  </a:lnTo>
                  <a:close/>
                </a:path>
              </a:pathLst>
            </a:custGeom>
            <a:solidFill>
              <a:srgbClr val="4D4D3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5" name="Freeform 29"/>
            <p:cNvSpPr>
              <a:spLocks/>
            </p:cNvSpPr>
            <p:nvPr/>
          </p:nvSpPr>
          <p:spPr bwMode="auto">
            <a:xfrm>
              <a:off x="4903788" y="1687513"/>
              <a:ext cx="2319338" cy="1779588"/>
            </a:xfrm>
            <a:custGeom>
              <a:avLst/>
              <a:gdLst>
                <a:gd name="T0" fmla="*/ 0 w 1461"/>
                <a:gd name="T1" fmla="*/ 2147483647 h 1121"/>
                <a:gd name="T2" fmla="*/ 2147483647 w 1461"/>
                <a:gd name="T3" fmla="*/ 0 h 1121"/>
                <a:gd name="T4" fmla="*/ 2147483647 w 1461"/>
                <a:gd name="T5" fmla="*/ 1721268040 h 1121"/>
                <a:gd name="T6" fmla="*/ 2061488362 w 1461"/>
                <a:gd name="T7" fmla="*/ 2147483647 h 1121"/>
                <a:gd name="T8" fmla="*/ 2106851169 w 1461"/>
                <a:gd name="T9" fmla="*/ 2132052652 h 1121"/>
                <a:gd name="T10" fmla="*/ 1436489289 w 1461"/>
                <a:gd name="T11" fmla="*/ 1993444873 h 1121"/>
                <a:gd name="T12" fmla="*/ 1053425584 w 1461"/>
                <a:gd name="T13" fmla="*/ 2147483647 h 1121"/>
                <a:gd name="T14" fmla="*/ 0 w 1461"/>
                <a:gd name="T15" fmla="*/ 2147483647 h 1121"/>
                <a:gd name="T16" fmla="*/ 0 w 1461"/>
                <a:gd name="T17" fmla="*/ 2147483647 h 1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61"/>
                <a:gd name="T28" fmla="*/ 0 h 1121"/>
                <a:gd name="T29" fmla="*/ 1461 w 1461"/>
                <a:gd name="T30" fmla="*/ 1121 h 11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61" h="1121">
                  <a:moveTo>
                    <a:pt x="0" y="1006"/>
                  </a:moveTo>
                  <a:lnTo>
                    <a:pt x="1461" y="0"/>
                  </a:lnTo>
                  <a:lnTo>
                    <a:pt x="1370" y="683"/>
                  </a:lnTo>
                  <a:lnTo>
                    <a:pt x="818" y="1053"/>
                  </a:lnTo>
                  <a:lnTo>
                    <a:pt x="836" y="846"/>
                  </a:lnTo>
                  <a:lnTo>
                    <a:pt x="570" y="791"/>
                  </a:lnTo>
                  <a:lnTo>
                    <a:pt x="418" y="1121"/>
                  </a:lnTo>
                  <a:lnTo>
                    <a:pt x="0" y="1006"/>
                  </a:lnTo>
                  <a:close/>
                </a:path>
              </a:pathLst>
            </a:custGeom>
            <a:solidFill>
              <a:srgbClr val="FAF2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6" name="Freeform 30"/>
            <p:cNvSpPr>
              <a:spLocks/>
            </p:cNvSpPr>
            <p:nvPr/>
          </p:nvSpPr>
          <p:spPr bwMode="auto">
            <a:xfrm>
              <a:off x="3362325" y="1503363"/>
              <a:ext cx="3206750" cy="1660525"/>
            </a:xfrm>
            <a:custGeom>
              <a:avLst/>
              <a:gdLst>
                <a:gd name="T0" fmla="*/ 0 w 2020"/>
                <a:gd name="T1" fmla="*/ 2147483647 h 1046"/>
                <a:gd name="T2" fmla="*/ 2147483647 w 2020"/>
                <a:gd name="T3" fmla="*/ 0 h 1046"/>
                <a:gd name="T4" fmla="*/ 2147483647 w 2020"/>
                <a:gd name="T5" fmla="*/ 100806228 h 1046"/>
                <a:gd name="T6" fmla="*/ 1391126311 w 2020"/>
                <a:gd name="T7" fmla="*/ 2147483647 h 1046"/>
                <a:gd name="T8" fmla="*/ 138609404 w 2020"/>
                <a:gd name="T9" fmla="*/ 2147483647 h 1046"/>
                <a:gd name="T10" fmla="*/ 0 w 2020"/>
                <a:gd name="T11" fmla="*/ 2147483647 h 1046"/>
                <a:gd name="T12" fmla="*/ 0 w 2020"/>
                <a:gd name="T13" fmla="*/ 2147483647 h 10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0"/>
                <a:gd name="T22" fmla="*/ 0 h 1046"/>
                <a:gd name="T23" fmla="*/ 2020 w 2020"/>
                <a:gd name="T24" fmla="*/ 1046 h 10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0" h="1046">
                  <a:moveTo>
                    <a:pt x="0" y="935"/>
                  </a:moveTo>
                  <a:lnTo>
                    <a:pt x="1450" y="0"/>
                  </a:lnTo>
                  <a:lnTo>
                    <a:pt x="2020" y="40"/>
                  </a:lnTo>
                  <a:lnTo>
                    <a:pt x="552" y="1046"/>
                  </a:lnTo>
                  <a:lnTo>
                    <a:pt x="55" y="947"/>
                  </a:lnTo>
                  <a:lnTo>
                    <a:pt x="0" y="935"/>
                  </a:lnTo>
                  <a:close/>
                </a:path>
              </a:pathLst>
            </a:custGeom>
            <a:solidFill>
              <a:srgbClr val="F7E3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" name="Freeform 31"/>
            <p:cNvSpPr>
              <a:spLocks/>
            </p:cNvSpPr>
            <p:nvPr/>
          </p:nvSpPr>
          <p:spPr bwMode="auto">
            <a:xfrm>
              <a:off x="1928813" y="1403350"/>
              <a:ext cx="3138488" cy="1470025"/>
            </a:xfrm>
            <a:custGeom>
              <a:avLst/>
              <a:gdLst>
                <a:gd name="T0" fmla="*/ 0 w 1977"/>
                <a:gd name="T1" fmla="*/ 2064009012 h 926"/>
                <a:gd name="T2" fmla="*/ 2147483647 w 1977"/>
                <a:gd name="T3" fmla="*/ 0 h 926"/>
                <a:gd name="T4" fmla="*/ 2147483647 w 1977"/>
                <a:gd name="T5" fmla="*/ 108367534 h 926"/>
                <a:gd name="T6" fmla="*/ 1360884653 w 1977"/>
                <a:gd name="T7" fmla="*/ 2147483647 h 926"/>
                <a:gd name="T8" fmla="*/ 105846603 w 1977"/>
                <a:gd name="T9" fmla="*/ 2104331501 h 926"/>
                <a:gd name="T10" fmla="*/ 0 w 1977"/>
                <a:gd name="T11" fmla="*/ 2064009012 h 926"/>
                <a:gd name="T12" fmla="*/ 0 w 1977"/>
                <a:gd name="T13" fmla="*/ 2064009012 h 9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77"/>
                <a:gd name="T22" fmla="*/ 0 h 926"/>
                <a:gd name="T23" fmla="*/ 1977 w 1977"/>
                <a:gd name="T24" fmla="*/ 926 h 9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77" h="926">
                  <a:moveTo>
                    <a:pt x="0" y="819"/>
                  </a:moveTo>
                  <a:lnTo>
                    <a:pt x="1376" y="0"/>
                  </a:lnTo>
                  <a:lnTo>
                    <a:pt x="1977" y="43"/>
                  </a:lnTo>
                  <a:lnTo>
                    <a:pt x="540" y="926"/>
                  </a:lnTo>
                  <a:lnTo>
                    <a:pt x="42" y="835"/>
                  </a:lnTo>
                  <a:lnTo>
                    <a:pt x="0" y="819"/>
                  </a:lnTo>
                  <a:close/>
                </a:path>
              </a:pathLst>
            </a:custGeom>
            <a:solidFill>
              <a:srgbClr val="F5DB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8" name="Freeform 32"/>
            <p:cNvSpPr>
              <a:spLocks/>
            </p:cNvSpPr>
            <p:nvPr/>
          </p:nvSpPr>
          <p:spPr bwMode="auto">
            <a:xfrm>
              <a:off x="976313" y="1289050"/>
              <a:ext cx="2589213" cy="1319213"/>
            </a:xfrm>
            <a:custGeom>
              <a:avLst/>
              <a:gdLst>
                <a:gd name="T0" fmla="*/ 45362820 w 1631"/>
                <a:gd name="T1" fmla="*/ 1433970219 h 831"/>
                <a:gd name="T2" fmla="*/ 2147483647 w 1631"/>
                <a:gd name="T3" fmla="*/ 0 h 831"/>
                <a:gd name="T4" fmla="*/ 2147483647 w 1631"/>
                <a:gd name="T5" fmla="*/ 120967560 h 831"/>
                <a:gd name="T6" fmla="*/ 718245447 w 1631"/>
                <a:gd name="T7" fmla="*/ 2094251610 h 831"/>
                <a:gd name="T8" fmla="*/ 0 w 1631"/>
                <a:gd name="T9" fmla="*/ 1953122848 h 831"/>
                <a:gd name="T10" fmla="*/ 45362820 w 1631"/>
                <a:gd name="T11" fmla="*/ 1433970219 h 831"/>
                <a:gd name="T12" fmla="*/ 45362820 w 1631"/>
                <a:gd name="T13" fmla="*/ 1433970219 h 8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1"/>
                <a:gd name="T22" fmla="*/ 0 h 831"/>
                <a:gd name="T23" fmla="*/ 1631 w 1631"/>
                <a:gd name="T24" fmla="*/ 831 h 8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1" h="831">
                  <a:moveTo>
                    <a:pt x="18" y="569"/>
                  </a:moveTo>
                  <a:lnTo>
                    <a:pt x="1043" y="0"/>
                  </a:lnTo>
                  <a:lnTo>
                    <a:pt x="1631" y="48"/>
                  </a:lnTo>
                  <a:lnTo>
                    <a:pt x="285" y="831"/>
                  </a:lnTo>
                  <a:lnTo>
                    <a:pt x="0" y="775"/>
                  </a:lnTo>
                  <a:lnTo>
                    <a:pt x="18" y="569"/>
                  </a:lnTo>
                  <a:close/>
                </a:path>
              </a:pathLst>
            </a:custGeom>
            <a:solidFill>
              <a:srgbClr val="F7D4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9" name="Freeform 33"/>
            <p:cNvSpPr>
              <a:spLocks/>
            </p:cNvSpPr>
            <p:nvPr/>
          </p:nvSpPr>
          <p:spPr bwMode="auto">
            <a:xfrm>
              <a:off x="215900" y="1193800"/>
              <a:ext cx="1924050" cy="1130300"/>
            </a:xfrm>
            <a:custGeom>
              <a:avLst/>
              <a:gdLst>
                <a:gd name="T0" fmla="*/ 183972175 w 1212"/>
                <a:gd name="T1" fmla="*/ 703124345 h 712"/>
                <a:gd name="T2" fmla="*/ 1496972606 w 1212"/>
                <a:gd name="T3" fmla="*/ 0 h 712"/>
                <a:gd name="T4" fmla="*/ 2147483647 w 1212"/>
                <a:gd name="T5" fmla="*/ 131048130 h 712"/>
                <a:gd name="T6" fmla="*/ 0 w 1212"/>
                <a:gd name="T7" fmla="*/ 1794351428 h 712"/>
                <a:gd name="T8" fmla="*/ 90725613 w 1212"/>
                <a:gd name="T9" fmla="*/ 1003022240 h 712"/>
                <a:gd name="T10" fmla="*/ 183972175 w 1212"/>
                <a:gd name="T11" fmla="*/ 703124345 h 712"/>
                <a:gd name="T12" fmla="*/ 183972175 w 1212"/>
                <a:gd name="T13" fmla="*/ 703124345 h 7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12"/>
                <a:gd name="T22" fmla="*/ 0 h 712"/>
                <a:gd name="T23" fmla="*/ 1212 w 1212"/>
                <a:gd name="T24" fmla="*/ 712 h 7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12" h="712">
                  <a:moveTo>
                    <a:pt x="73" y="279"/>
                  </a:moveTo>
                  <a:lnTo>
                    <a:pt x="594" y="0"/>
                  </a:lnTo>
                  <a:lnTo>
                    <a:pt x="1212" y="52"/>
                  </a:lnTo>
                  <a:lnTo>
                    <a:pt x="0" y="712"/>
                  </a:lnTo>
                  <a:lnTo>
                    <a:pt x="36" y="398"/>
                  </a:lnTo>
                  <a:lnTo>
                    <a:pt x="73" y="279"/>
                  </a:lnTo>
                  <a:close/>
                </a:path>
              </a:pathLst>
            </a:custGeom>
            <a:solidFill>
              <a:srgbClr val="F7C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0" name="Freeform 34"/>
            <p:cNvSpPr>
              <a:spLocks/>
            </p:cNvSpPr>
            <p:nvPr/>
          </p:nvSpPr>
          <p:spPr bwMode="auto">
            <a:xfrm>
              <a:off x="4152900" y="2867025"/>
              <a:ext cx="2136775" cy="3806825"/>
            </a:xfrm>
            <a:custGeom>
              <a:avLst/>
              <a:gdLst>
                <a:gd name="T0" fmla="*/ 2147483647 w 1346"/>
                <a:gd name="T1" fmla="*/ 201612468 h 2398"/>
                <a:gd name="T2" fmla="*/ 2147483647 w 1346"/>
                <a:gd name="T3" fmla="*/ 1323082683 h 2398"/>
                <a:gd name="T4" fmla="*/ 1023183463 w 1346"/>
                <a:gd name="T5" fmla="*/ 2147483647 h 2398"/>
                <a:gd name="T6" fmla="*/ 473789402 w 1346"/>
                <a:gd name="T7" fmla="*/ 2147483647 h 2398"/>
                <a:gd name="T8" fmla="*/ 0 w 1346"/>
                <a:gd name="T9" fmla="*/ 2147483647 h 2398"/>
                <a:gd name="T10" fmla="*/ 2147483647 w 1346"/>
                <a:gd name="T11" fmla="*/ 0 h 2398"/>
                <a:gd name="T12" fmla="*/ 2147483647 w 1346"/>
                <a:gd name="T13" fmla="*/ 120967500 h 2398"/>
                <a:gd name="T14" fmla="*/ 214212509 w 1346"/>
                <a:gd name="T15" fmla="*/ 2147483647 h 2398"/>
                <a:gd name="T16" fmla="*/ 504031266 w 1346"/>
                <a:gd name="T17" fmla="*/ 2147483647 h 2398"/>
                <a:gd name="T18" fmla="*/ 2147483647 w 1346"/>
                <a:gd name="T19" fmla="*/ 241935001 h 2398"/>
                <a:gd name="T20" fmla="*/ 2147483647 w 1346"/>
                <a:gd name="T21" fmla="*/ 851812862 h 2398"/>
                <a:gd name="T22" fmla="*/ 688003399 w 1346"/>
                <a:gd name="T23" fmla="*/ 2147483647 h 2398"/>
                <a:gd name="T24" fmla="*/ 977820667 w 1346"/>
                <a:gd name="T25" fmla="*/ 2147483647 h 2398"/>
                <a:gd name="T26" fmla="*/ 2147483647 w 1346"/>
                <a:gd name="T27" fmla="*/ 1313002062 h 2398"/>
                <a:gd name="T28" fmla="*/ 2147483647 w 1346"/>
                <a:gd name="T29" fmla="*/ 259575294 h 2398"/>
                <a:gd name="T30" fmla="*/ 2147483647 w 1346"/>
                <a:gd name="T31" fmla="*/ 201612468 h 2398"/>
                <a:gd name="T32" fmla="*/ 2147483647 w 1346"/>
                <a:gd name="T33" fmla="*/ 201612468 h 23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46"/>
                <a:gd name="T52" fmla="*/ 0 h 2398"/>
                <a:gd name="T53" fmla="*/ 1346 w 1346"/>
                <a:gd name="T54" fmla="*/ 2398 h 23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46" h="2398">
                  <a:moveTo>
                    <a:pt x="1346" y="80"/>
                  </a:moveTo>
                  <a:lnTo>
                    <a:pt x="1291" y="525"/>
                  </a:lnTo>
                  <a:lnTo>
                    <a:pt x="406" y="2346"/>
                  </a:lnTo>
                  <a:lnTo>
                    <a:pt x="188" y="2398"/>
                  </a:lnTo>
                  <a:lnTo>
                    <a:pt x="0" y="2338"/>
                  </a:lnTo>
                  <a:lnTo>
                    <a:pt x="1030" y="0"/>
                  </a:lnTo>
                  <a:lnTo>
                    <a:pt x="1127" y="48"/>
                  </a:lnTo>
                  <a:lnTo>
                    <a:pt x="85" y="2290"/>
                  </a:lnTo>
                  <a:lnTo>
                    <a:pt x="200" y="2330"/>
                  </a:lnTo>
                  <a:lnTo>
                    <a:pt x="1218" y="96"/>
                  </a:lnTo>
                  <a:lnTo>
                    <a:pt x="1188" y="338"/>
                  </a:lnTo>
                  <a:lnTo>
                    <a:pt x="273" y="2314"/>
                  </a:lnTo>
                  <a:lnTo>
                    <a:pt x="388" y="2283"/>
                  </a:lnTo>
                  <a:lnTo>
                    <a:pt x="1224" y="521"/>
                  </a:lnTo>
                  <a:lnTo>
                    <a:pt x="1285" y="103"/>
                  </a:lnTo>
                  <a:lnTo>
                    <a:pt x="1346" y="8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1" name="Freeform 35"/>
            <p:cNvSpPr>
              <a:spLocks/>
            </p:cNvSpPr>
            <p:nvPr/>
          </p:nvSpPr>
          <p:spPr bwMode="auto">
            <a:xfrm>
              <a:off x="5788025" y="2873375"/>
              <a:ext cx="492125" cy="1022350"/>
            </a:xfrm>
            <a:custGeom>
              <a:avLst/>
              <a:gdLst>
                <a:gd name="T0" fmla="*/ 0 w 310"/>
                <a:gd name="T1" fmla="*/ 0 h 644"/>
                <a:gd name="T2" fmla="*/ 781248328 w 310"/>
                <a:gd name="T3" fmla="*/ 201612473 h 644"/>
                <a:gd name="T4" fmla="*/ 627518064 w 310"/>
                <a:gd name="T5" fmla="*/ 320059028 h 644"/>
                <a:gd name="T6" fmla="*/ 15120938 w 310"/>
                <a:gd name="T7" fmla="*/ 1622980407 h 644"/>
                <a:gd name="T8" fmla="*/ 292338109 w 310"/>
                <a:gd name="T9" fmla="*/ 642639005 h 644"/>
                <a:gd name="T10" fmla="*/ 458668455 w 310"/>
                <a:gd name="T11" fmla="*/ 289817164 h 644"/>
                <a:gd name="T12" fmla="*/ 78124044 w 310"/>
                <a:gd name="T13" fmla="*/ 191531852 h 644"/>
                <a:gd name="T14" fmla="*/ 0 w 310"/>
                <a:gd name="T15" fmla="*/ 0 h 644"/>
                <a:gd name="T16" fmla="*/ 0 w 310"/>
                <a:gd name="T17" fmla="*/ 0 h 6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0"/>
                <a:gd name="T28" fmla="*/ 0 h 644"/>
                <a:gd name="T29" fmla="*/ 310 w 310"/>
                <a:gd name="T30" fmla="*/ 644 h 6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0" h="644">
                  <a:moveTo>
                    <a:pt x="0" y="0"/>
                  </a:moveTo>
                  <a:lnTo>
                    <a:pt x="310" y="80"/>
                  </a:lnTo>
                  <a:lnTo>
                    <a:pt x="249" y="127"/>
                  </a:lnTo>
                  <a:lnTo>
                    <a:pt x="6" y="644"/>
                  </a:lnTo>
                  <a:lnTo>
                    <a:pt x="116" y="255"/>
                  </a:lnTo>
                  <a:lnTo>
                    <a:pt x="182" y="115"/>
                  </a:lnTo>
                  <a:lnTo>
                    <a:pt x="31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2" name="Freeform 36"/>
            <p:cNvSpPr>
              <a:spLocks/>
            </p:cNvSpPr>
            <p:nvPr/>
          </p:nvSpPr>
          <p:spPr bwMode="auto">
            <a:xfrm>
              <a:off x="-525463" y="2020888"/>
              <a:ext cx="1568450" cy="2803525"/>
            </a:xfrm>
            <a:custGeom>
              <a:avLst/>
              <a:gdLst>
                <a:gd name="T0" fmla="*/ 2147483647 w 988"/>
                <a:gd name="T1" fmla="*/ 161290005 h 1766"/>
                <a:gd name="T2" fmla="*/ 2147483647 w 988"/>
                <a:gd name="T3" fmla="*/ 1003022307 h 1766"/>
                <a:gd name="T4" fmla="*/ 748487213 w 988"/>
                <a:gd name="T5" fmla="*/ 2147483647 h 1766"/>
                <a:gd name="T6" fmla="*/ 350302525 w 988"/>
                <a:gd name="T7" fmla="*/ 2147483647 h 1766"/>
                <a:gd name="T8" fmla="*/ 0 w 988"/>
                <a:gd name="T9" fmla="*/ 2147483647 h 1766"/>
                <a:gd name="T10" fmla="*/ 1895157825 w 988"/>
                <a:gd name="T11" fmla="*/ 0 h 1766"/>
                <a:gd name="T12" fmla="*/ 2094250914 w 988"/>
                <a:gd name="T13" fmla="*/ 90725625 h 1766"/>
                <a:gd name="T14" fmla="*/ 168851270 w 988"/>
                <a:gd name="T15" fmla="*/ 2147483647 h 1766"/>
                <a:gd name="T16" fmla="*/ 365423459 w 988"/>
                <a:gd name="T17" fmla="*/ 2147483647 h 1766"/>
                <a:gd name="T18" fmla="*/ 2147483647 w 988"/>
                <a:gd name="T19" fmla="*/ 191531872 h 1766"/>
                <a:gd name="T20" fmla="*/ 2147483647 w 988"/>
                <a:gd name="T21" fmla="*/ 632558449 h 1766"/>
                <a:gd name="T22" fmla="*/ 504031324 w 988"/>
                <a:gd name="T23" fmla="*/ 2147483647 h 1766"/>
                <a:gd name="T24" fmla="*/ 718245346 w 988"/>
                <a:gd name="T25" fmla="*/ 2147483647 h 1766"/>
                <a:gd name="T26" fmla="*/ 2147483647 w 988"/>
                <a:gd name="T27" fmla="*/ 972780440 h 1766"/>
                <a:gd name="T28" fmla="*/ 2147483647 w 988"/>
                <a:gd name="T29" fmla="*/ 191531872 h 1766"/>
                <a:gd name="T30" fmla="*/ 2147483647 w 988"/>
                <a:gd name="T31" fmla="*/ 161290005 h 1766"/>
                <a:gd name="T32" fmla="*/ 2147483647 w 988"/>
                <a:gd name="T33" fmla="*/ 161290005 h 17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8"/>
                <a:gd name="T52" fmla="*/ 0 h 1766"/>
                <a:gd name="T53" fmla="*/ 988 w 988"/>
                <a:gd name="T54" fmla="*/ 1766 h 17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8" h="1766">
                  <a:moveTo>
                    <a:pt x="988" y="64"/>
                  </a:moveTo>
                  <a:lnTo>
                    <a:pt x="946" y="398"/>
                  </a:lnTo>
                  <a:lnTo>
                    <a:pt x="297" y="1730"/>
                  </a:lnTo>
                  <a:lnTo>
                    <a:pt x="139" y="1766"/>
                  </a:lnTo>
                  <a:lnTo>
                    <a:pt x="0" y="1726"/>
                  </a:lnTo>
                  <a:lnTo>
                    <a:pt x="752" y="0"/>
                  </a:lnTo>
                  <a:lnTo>
                    <a:pt x="831" y="36"/>
                  </a:lnTo>
                  <a:lnTo>
                    <a:pt x="67" y="1690"/>
                  </a:lnTo>
                  <a:lnTo>
                    <a:pt x="145" y="1718"/>
                  </a:lnTo>
                  <a:lnTo>
                    <a:pt x="903" y="76"/>
                  </a:lnTo>
                  <a:lnTo>
                    <a:pt x="873" y="251"/>
                  </a:lnTo>
                  <a:lnTo>
                    <a:pt x="200" y="1710"/>
                  </a:lnTo>
                  <a:lnTo>
                    <a:pt x="285" y="1686"/>
                  </a:lnTo>
                  <a:lnTo>
                    <a:pt x="903" y="386"/>
                  </a:lnTo>
                  <a:lnTo>
                    <a:pt x="946" y="76"/>
                  </a:lnTo>
                  <a:lnTo>
                    <a:pt x="988" y="64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3" name="Freeform 37"/>
            <p:cNvSpPr>
              <a:spLocks/>
            </p:cNvSpPr>
            <p:nvPr/>
          </p:nvSpPr>
          <p:spPr bwMode="auto">
            <a:xfrm>
              <a:off x="668338" y="2027238"/>
              <a:ext cx="365125" cy="757238"/>
            </a:xfrm>
            <a:custGeom>
              <a:avLst/>
              <a:gdLst>
                <a:gd name="T0" fmla="*/ 0 w 230"/>
                <a:gd name="T1" fmla="*/ 0 h 477"/>
                <a:gd name="T2" fmla="*/ 579635982 w 230"/>
                <a:gd name="T3" fmla="*/ 151209486 h 477"/>
                <a:gd name="T4" fmla="*/ 488910381 w 230"/>
                <a:gd name="T5" fmla="*/ 241935197 h 477"/>
                <a:gd name="T6" fmla="*/ 15120940 w 230"/>
                <a:gd name="T7" fmla="*/ 1202116208 h 477"/>
                <a:gd name="T8" fmla="*/ 244455984 w 230"/>
                <a:gd name="T9" fmla="*/ 471270402 h 477"/>
                <a:gd name="T10" fmla="*/ 365423452 w 230"/>
                <a:gd name="T11" fmla="*/ 211693310 h 477"/>
                <a:gd name="T12" fmla="*/ 60483759 w 230"/>
                <a:gd name="T13" fmla="*/ 151209486 h 477"/>
                <a:gd name="T14" fmla="*/ 0 w 230"/>
                <a:gd name="T15" fmla="*/ 0 h 477"/>
                <a:gd name="T16" fmla="*/ 0 w 230"/>
                <a:gd name="T17" fmla="*/ 0 h 4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"/>
                <a:gd name="T28" fmla="*/ 0 h 477"/>
                <a:gd name="T29" fmla="*/ 230 w 230"/>
                <a:gd name="T30" fmla="*/ 477 h 4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" h="477">
                  <a:moveTo>
                    <a:pt x="0" y="0"/>
                  </a:moveTo>
                  <a:lnTo>
                    <a:pt x="230" y="60"/>
                  </a:lnTo>
                  <a:lnTo>
                    <a:pt x="194" y="96"/>
                  </a:lnTo>
                  <a:lnTo>
                    <a:pt x="6" y="477"/>
                  </a:lnTo>
                  <a:lnTo>
                    <a:pt x="97" y="187"/>
                  </a:lnTo>
                  <a:lnTo>
                    <a:pt x="145" y="84"/>
                  </a:lnTo>
                  <a:lnTo>
                    <a:pt x="24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4" name="Freeform 38"/>
            <p:cNvSpPr>
              <a:spLocks/>
            </p:cNvSpPr>
            <p:nvPr/>
          </p:nvSpPr>
          <p:spPr bwMode="auto">
            <a:xfrm>
              <a:off x="166688" y="1106488"/>
              <a:ext cx="7181850" cy="2751138"/>
            </a:xfrm>
            <a:custGeom>
              <a:avLst/>
              <a:gdLst>
                <a:gd name="T0" fmla="*/ 2147483647 w 4524"/>
                <a:gd name="T1" fmla="*/ 2147483647 h 1733"/>
                <a:gd name="T2" fmla="*/ 2147483647 w 4524"/>
                <a:gd name="T3" fmla="*/ 2147483647 h 1733"/>
                <a:gd name="T4" fmla="*/ 2147483647 w 4524"/>
                <a:gd name="T5" fmla="*/ 751006686 h 1733"/>
                <a:gd name="T6" fmla="*/ 123486859 w 4524"/>
                <a:gd name="T7" fmla="*/ 0 h 1733"/>
                <a:gd name="T8" fmla="*/ 0 w 4524"/>
                <a:gd name="T9" fmla="*/ 2074089974 h 1733"/>
                <a:gd name="T10" fmla="*/ 536792454 w 4524"/>
                <a:gd name="T11" fmla="*/ 2147483647 h 1733"/>
                <a:gd name="T12" fmla="*/ 612397109 w 4524"/>
                <a:gd name="T13" fmla="*/ 2033767478 h 1733"/>
                <a:gd name="T14" fmla="*/ 183970583 w 4524"/>
                <a:gd name="T15" fmla="*/ 1932961238 h 1733"/>
                <a:gd name="T16" fmla="*/ 383063684 w 4524"/>
                <a:gd name="T17" fmla="*/ 98286902 h 1733"/>
                <a:gd name="T18" fmla="*/ 2147483647 w 4524"/>
                <a:gd name="T19" fmla="*/ 861893748 h 1733"/>
                <a:gd name="T20" fmla="*/ 2147483647 w 4524"/>
                <a:gd name="T21" fmla="*/ 2147483647 h 1733"/>
                <a:gd name="T22" fmla="*/ 2147483647 w 4524"/>
                <a:gd name="T23" fmla="*/ 2147483647 h 1733"/>
                <a:gd name="T24" fmla="*/ 2147483647 w 4524"/>
                <a:gd name="T25" fmla="*/ 2147483647 h 1733"/>
                <a:gd name="T26" fmla="*/ 2147483647 w 4524"/>
                <a:gd name="T27" fmla="*/ 2147483647 h 17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524"/>
                <a:gd name="T43" fmla="*/ 0 h 1733"/>
                <a:gd name="T44" fmla="*/ 4524 w 4524"/>
                <a:gd name="T45" fmla="*/ 1733 h 17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524" h="1733">
                  <a:moveTo>
                    <a:pt x="3772" y="1626"/>
                  </a:moveTo>
                  <a:lnTo>
                    <a:pt x="4269" y="1733"/>
                  </a:lnTo>
                  <a:lnTo>
                    <a:pt x="4524" y="298"/>
                  </a:lnTo>
                  <a:lnTo>
                    <a:pt x="49" y="0"/>
                  </a:lnTo>
                  <a:lnTo>
                    <a:pt x="0" y="823"/>
                  </a:lnTo>
                  <a:lnTo>
                    <a:pt x="213" y="867"/>
                  </a:lnTo>
                  <a:lnTo>
                    <a:pt x="243" y="807"/>
                  </a:lnTo>
                  <a:lnTo>
                    <a:pt x="73" y="767"/>
                  </a:lnTo>
                  <a:lnTo>
                    <a:pt x="152" y="39"/>
                  </a:lnTo>
                  <a:lnTo>
                    <a:pt x="4396" y="342"/>
                  </a:lnTo>
                  <a:lnTo>
                    <a:pt x="4239" y="1602"/>
                  </a:lnTo>
                  <a:lnTo>
                    <a:pt x="3784" y="1519"/>
                  </a:lnTo>
                  <a:lnTo>
                    <a:pt x="3772" y="1626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5" name="Freeform 39"/>
            <p:cNvSpPr>
              <a:spLocks/>
            </p:cNvSpPr>
            <p:nvPr/>
          </p:nvSpPr>
          <p:spPr bwMode="auto">
            <a:xfrm>
              <a:off x="947738" y="2463800"/>
              <a:ext cx="4686300" cy="1092200"/>
            </a:xfrm>
            <a:custGeom>
              <a:avLst/>
              <a:gdLst>
                <a:gd name="T0" fmla="*/ 30241877 w 2952"/>
                <a:gd name="T1" fmla="*/ 0 h 688"/>
                <a:gd name="T2" fmla="*/ 2147483647 w 2952"/>
                <a:gd name="T3" fmla="*/ 1481851746 h 688"/>
                <a:gd name="T4" fmla="*/ 2147483647 w 2952"/>
                <a:gd name="T5" fmla="*/ 1733867678 h 688"/>
                <a:gd name="T6" fmla="*/ 0 w 2952"/>
                <a:gd name="T7" fmla="*/ 178931874 h 688"/>
                <a:gd name="T8" fmla="*/ 15120939 w 2952"/>
                <a:gd name="T9" fmla="*/ 57962804 h 688"/>
                <a:gd name="T10" fmla="*/ 30241877 w 2952"/>
                <a:gd name="T11" fmla="*/ 0 h 688"/>
                <a:gd name="T12" fmla="*/ 30241877 w 2952"/>
                <a:gd name="T13" fmla="*/ 0 h 6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52"/>
                <a:gd name="T22" fmla="*/ 0 h 688"/>
                <a:gd name="T23" fmla="*/ 2952 w 2952"/>
                <a:gd name="T24" fmla="*/ 688 h 6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52" h="688">
                  <a:moveTo>
                    <a:pt x="12" y="0"/>
                  </a:moveTo>
                  <a:lnTo>
                    <a:pt x="2952" y="588"/>
                  </a:lnTo>
                  <a:lnTo>
                    <a:pt x="2880" y="688"/>
                  </a:lnTo>
                  <a:lnTo>
                    <a:pt x="0" y="71"/>
                  </a:lnTo>
                  <a:lnTo>
                    <a:pt x="6" y="2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6" name="Freeform 40"/>
            <p:cNvSpPr>
              <a:spLocks/>
            </p:cNvSpPr>
            <p:nvPr/>
          </p:nvSpPr>
          <p:spPr bwMode="auto">
            <a:xfrm>
              <a:off x="6877050" y="3409950"/>
              <a:ext cx="2174875" cy="2809875"/>
            </a:xfrm>
            <a:custGeom>
              <a:avLst/>
              <a:gdLst>
                <a:gd name="T0" fmla="*/ 609877794 w 1370"/>
                <a:gd name="T1" fmla="*/ 0 h 1770"/>
                <a:gd name="T2" fmla="*/ 2147483647 w 1370"/>
                <a:gd name="T3" fmla="*/ 2147483647 h 1770"/>
                <a:gd name="T4" fmla="*/ 2147483647 w 1370"/>
                <a:gd name="T5" fmla="*/ 2147483647 h 1770"/>
                <a:gd name="T6" fmla="*/ 2147483647 w 1370"/>
                <a:gd name="T7" fmla="*/ 2147483647 h 1770"/>
                <a:gd name="T8" fmla="*/ 0 w 1370"/>
                <a:gd name="T9" fmla="*/ 561994093 h 1770"/>
                <a:gd name="T10" fmla="*/ 90725617 w 1370"/>
                <a:gd name="T11" fmla="*/ 410786248 h 1770"/>
                <a:gd name="T12" fmla="*/ 2147483647 w 1370"/>
                <a:gd name="T13" fmla="*/ 2147483647 h 1770"/>
                <a:gd name="T14" fmla="*/ 2147483647 w 1370"/>
                <a:gd name="T15" fmla="*/ 2147483647 h 1770"/>
                <a:gd name="T16" fmla="*/ 410786215 w 1370"/>
                <a:gd name="T17" fmla="*/ 572074716 h 1770"/>
                <a:gd name="T18" fmla="*/ 564514997 w 1370"/>
                <a:gd name="T19" fmla="*/ 390625004 h 1770"/>
                <a:gd name="T20" fmla="*/ 2147483647 w 1370"/>
                <a:gd name="T21" fmla="*/ 2147483647 h 1770"/>
                <a:gd name="T22" fmla="*/ 2147483647 w 1370"/>
                <a:gd name="T23" fmla="*/ 2147483647 h 1770"/>
                <a:gd name="T24" fmla="*/ 564514997 w 1370"/>
                <a:gd name="T25" fmla="*/ 171370627 h 1770"/>
                <a:gd name="T26" fmla="*/ 609877794 w 1370"/>
                <a:gd name="T27" fmla="*/ 0 h 1770"/>
                <a:gd name="T28" fmla="*/ 609877794 w 1370"/>
                <a:gd name="T29" fmla="*/ 0 h 17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70"/>
                <a:gd name="T46" fmla="*/ 0 h 1770"/>
                <a:gd name="T47" fmla="*/ 1370 w 1370"/>
                <a:gd name="T48" fmla="*/ 1770 h 17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70" h="1770">
                  <a:moveTo>
                    <a:pt x="242" y="0"/>
                  </a:moveTo>
                  <a:lnTo>
                    <a:pt x="1370" y="1714"/>
                  </a:lnTo>
                  <a:lnTo>
                    <a:pt x="1200" y="1770"/>
                  </a:lnTo>
                  <a:lnTo>
                    <a:pt x="1042" y="1718"/>
                  </a:lnTo>
                  <a:lnTo>
                    <a:pt x="0" y="223"/>
                  </a:lnTo>
                  <a:lnTo>
                    <a:pt x="36" y="163"/>
                  </a:lnTo>
                  <a:lnTo>
                    <a:pt x="1079" y="1682"/>
                  </a:lnTo>
                  <a:lnTo>
                    <a:pt x="1170" y="1714"/>
                  </a:lnTo>
                  <a:lnTo>
                    <a:pt x="163" y="227"/>
                  </a:lnTo>
                  <a:lnTo>
                    <a:pt x="224" y="155"/>
                  </a:lnTo>
                  <a:lnTo>
                    <a:pt x="1243" y="1710"/>
                  </a:lnTo>
                  <a:lnTo>
                    <a:pt x="1297" y="1682"/>
                  </a:lnTo>
                  <a:lnTo>
                    <a:pt x="224" y="6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7" name="Freeform 41"/>
            <p:cNvSpPr>
              <a:spLocks/>
            </p:cNvSpPr>
            <p:nvPr/>
          </p:nvSpPr>
          <p:spPr bwMode="auto">
            <a:xfrm>
              <a:off x="1341438" y="2589213"/>
              <a:ext cx="1655763" cy="1931988"/>
            </a:xfrm>
            <a:custGeom>
              <a:avLst/>
              <a:gdLst>
                <a:gd name="T0" fmla="*/ 841732445 w 1043"/>
                <a:gd name="T1" fmla="*/ 221773818 h 1217"/>
                <a:gd name="T2" fmla="*/ 2147483647 w 1043"/>
                <a:gd name="T3" fmla="*/ 2147483647 h 1217"/>
                <a:gd name="T4" fmla="*/ 2147483647 w 1043"/>
                <a:gd name="T5" fmla="*/ 2147483647 h 1217"/>
                <a:gd name="T6" fmla="*/ 2018646408 w 1043"/>
                <a:gd name="T7" fmla="*/ 2147483647 h 1217"/>
                <a:gd name="T8" fmla="*/ 0 w 1043"/>
                <a:gd name="T9" fmla="*/ 100806260 h 1217"/>
                <a:gd name="T10" fmla="*/ 60483765 w 1043"/>
                <a:gd name="T11" fmla="*/ 0 h 1217"/>
                <a:gd name="T12" fmla="*/ 2079130148 w 1043"/>
                <a:gd name="T13" fmla="*/ 2147483647 h 1217"/>
                <a:gd name="T14" fmla="*/ 2147483647 w 1043"/>
                <a:gd name="T15" fmla="*/ 2147483647 h 1217"/>
                <a:gd name="T16" fmla="*/ 322580046 w 1043"/>
                <a:gd name="T17" fmla="*/ 161290027 h 1217"/>
                <a:gd name="T18" fmla="*/ 549394170 w 1043"/>
                <a:gd name="T19" fmla="*/ 161290027 h 1217"/>
                <a:gd name="T20" fmla="*/ 2147483647 w 1043"/>
                <a:gd name="T21" fmla="*/ 2147483647 h 1217"/>
                <a:gd name="T22" fmla="*/ 2147483647 w 1043"/>
                <a:gd name="T23" fmla="*/ 2147483647 h 1217"/>
                <a:gd name="T24" fmla="*/ 672882599 w 1043"/>
                <a:gd name="T25" fmla="*/ 110886909 h 1217"/>
                <a:gd name="T26" fmla="*/ 841732445 w 1043"/>
                <a:gd name="T27" fmla="*/ 221773818 h 1217"/>
                <a:gd name="T28" fmla="*/ 841732445 w 1043"/>
                <a:gd name="T29" fmla="*/ 221773818 h 12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43"/>
                <a:gd name="T46" fmla="*/ 0 h 1217"/>
                <a:gd name="T47" fmla="*/ 1043 w 1043"/>
                <a:gd name="T48" fmla="*/ 1217 h 12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43" h="1217">
                  <a:moveTo>
                    <a:pt x="334" y="88"/>
                  </a:moveTo>
                  <a:lnTo>
                    <a:pt x="1043" y="1173"/>
                  </a:lnTo>
                  <a:lnTo>
                    <a:pt x="916" y="1217"/>
                  </a:lnTo>
                  <a:lnTo>
                    <a:pt x="801" y="1173"/>
                  </a:lnTo>
                  <a:lnTo>
                    <a:pt x="0" y="40"/>
                  </a:lnTo>
                  <a:lnTo>
                    <a:pt x="24" y="0"/>
                  </a:lnTo>
                  <a:lnTo>
                    <a:pt x="825" y="1153"/>
                  </a:lnTo>
                  <a:lnTo>
                    <a:pt x="891" y="1173"/>
                  </a:lnTo>
                  <a:lnTo>
                    <a:pt x="128" y="64"/>
                  </a:lnTo>
                  <a:lnTo>
                    <a:pt x="218" y="64"/>
                  </a:lnTo>
                  <a:lnTo>
                    <a:pt x="946" y="1169"/>
                  </a:lnTo>
                  <a:lnTo>
                    <a:pt x="995" y="1153"/>
                  </a:lnTo>
                  <a:lnTo>
                    <a:pt x="267" y="44"/>
                  </a:lnTo>
                  <a:lnTo>
                    <a:pt x="334" y="88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8" name="Freeform 42"/>
            <p:cNvSpPr>
              <a:spLocks/>
            </p:cNvSpPr>
            <p:nvPr/>
          </p:nvSpPr>
          <p:spPr bwMode="auto">
            <a:xfrm>
              <a:off x="6424613" y="1301750"/>
              <a:ext cx="1376363" cy="379413"/>
            </a:xfrm>
            <a:custGeom>
              <a:avLst/>
              <a:gdLst>
                <a:gd name="T0" fmla="*/ 120967559 w 867"/>
                <a:gd name="T1" fmla="*/ 40322555 h 239"/>
                <a:gd name="T2" fmla="*/ 166330376 w 867"/>
                <a:gd name="T3" fmla="*/ 40322555 h 239"/>
                <a:gd name="T4" fmla="*/ 229335130 w 867"/>
                <a:gd name="T5" fmla="*/ 30241920 h 239"/>
                <a:gd name="T6" fmla="*/ 320060763 w 867"/>
                <a:gd name="T7" fmla="*/ 20161278 h 239"/>
                <a:gd name="T8" fmla="*/ 410786395 w 867"/>
                <a:gd name="T9" fmla="*/ 10080639 h 239"/>
                <a:gd name="T10" fmla="*/ 534273367 w 867"/>
                <a:gd name="T11" fmla="*/ 10080639 h 239"/>
                <a:gd name="T12" fmla="*/ 670361816 w 867"/>
                <a:gd name="T13" fmla="*/ 0 h 239"/>
                <a:gd name="T14" fmla="*/ 824092153 w 867"/>
                <a:gd name="T15" fmla="*/ 0 h 239"/>
                <a:gd name="T16" fmla="*/ 977821102 w 867"/>
                <a:gd name="T17" fmla="*/ 0 h 239"/>
                <a:gd name="T18" fmla="*/ 1053425795 w 867"/>
                <a:gd name="T19" fmla="*/ 0 h 239"/>
                <a:gd name="T20" fmla="*/ 1129030489 w 867"/>
                <a:gd name="T21" fmla="*/ 10080639 h 239"/>
                <a:gd name="T22" fmla="*/ 1222277072 w 867"/>
                <a:gd name="T23" fmla="*/ 10080639 h 239"/>
                <a:gd name="T24" fmla="*/ 1313002704 w 867"/>
                <a:gd name="T25" fmla="*/ 20161278 h 239"/>
                <a:gd name="T26" fmla="*/ 1388607398 w 867"/>
                <a:gd name="T27" fmla="*/ 30241920 h 239"/>
                <a:gd name="T28" fmla="*/ 1481852393 w 867"/>
                <a:gd name="T29" fmla="*/ 40322555 h 239"/>
                <a:gd name="T30" fmla="*/ 1572578025 w 867"/>
                <a:gd name="T31" fmla="*/ 50403191 h 239"/>
                <a:gd name="T32" fmla="*/ 1663303658 w 867"/>
                <a:gd name="T33" fmla="*/ 60483839 h 239"/>
                <a:gd name="T34" fmla="*/ 1741429698 w 867"/>
                <a:gd name="T35" fmla="*/ 80645110 h 239"/>
                <a:gd name="T36" fmla="*/ 1832155331 w 867"/>
                <a:gd name="T37" fmla="*/ 100806382 h 239"/>
                <a:gd name="T38" fmla="*/ 1925400326 w 867"/>
                <a:gd name="T39" fmla="*/ 110887042 h 239"/>
                <a:gd name="T40" fmla="*/ 2001005020 w 867"/>
                <a:gd name="T41" fmla="*/ 141128950 h 239"/>
                <a:gd name="T42" fmla="*/ 2091730652 w 867"/>
                <a:gd name="T43" fmla="*/ 171370857 h 239"/>
                <a:gd name="T44" fmla="*/ 2147483647 w 867"/>
                <a:gd name="T45" fmla="*/ 199093399 h 239"/>
                <a:gd name="T46" fmla="*/ 2091730652 w 867"/>
                <a:gd name="T47" fmla="*/ 541835162 h 239"/>
                <a:gd name="T48" fmla="*/ 2016125958 w 867"/>
                <a:gd name="T49" fmla="*/ 561996433 h 239"/>
                <a:gd name="T50" fmla="*/ 1940521265 w 867"/>
                <a:gd name="T51" fmla="*/ 582157704 h 239"/>
                <a:gd name="T52" fmla="*/ 1847276270 w 867"/>
                <a:gd name="T53" fmla="*/ 592238340 h 239"/>
                <a:gd name="T54" fmla="*/ 1726308760 w 867"/>
                <a:gd name="T55" fmla="*/ 602318976 h 239"/>
                <a:gd name="T56" fmla="*/ 1587698964 w 867"/>
                <a:gd name="T57" fmla="*/ 602318976 h 239"/>
                <a:gd name="T58" fmla="*/ 1466731454 w 867"/>
                <a:gd name="T59" fmla="*/ 602318976 h 239"/>
                <a:gd name="T60" fmla="*/ 1388607398 w 867"/>
                <a:gd name="T61" fmla="*/ 592238340 h 239"/>
                <a:gd name="T62" fmla="*/ 1222277072 w 867"/>
                <a:gd name="T63" fmla="*/ 461190076 h 239"/>
                <a:gd name="T64" fmla="*/ 1297881765 w 867"/>
                <a:gd name="T65" fmla="*/ 481351347 h 239"/>
                <a:gd name="T66" fmla="*/ 1373486459 w 867"/>
                <a:gd name="T67" fmla="*/ 491431983 h 239"/>
                <a:gd name="T68" fmla="*/ 1481852393 w 867"/>
                <a:gd name="T69" fmla="*/ 511593254 h 239"/>
                <a:gd name="T70" fmla="*/ 1587698964 w 867"/>
                <a:gd name="T71" fmla="*/ 521673890 h 239"/>
                <a:gd name="T72" fmla="*/ 1711187821 w 867"/>
                <a:gd name="T73" fmla="*/ 521673890 h 239"/>
                <a:gd name="T74" fmla="*/ 1832155331 w 867"/>
                <a:gd name="T75" fmla="*/ 511593254 h 239"/>
                <a:gd name="T76" fmla="*/ 1955642203 w 867"/>
                <a:gd name="T77" fmla="*/ 491431983 h 239"/>
                <a:gd name="T78" fmla="*/ 1970763142 w 867"/>
                <a:gd name="T79" fmla="*/ 279738534 h 239"/>
                <a:gd name="T80" fmla="*/ 1907760025 w 867"/>
                <a:gd name="T81" fmla="*/ 249496627 h 239"/>
                <a:gd name="T82" fmla="*/ 1817034392 w 867"/>
                <a:gd name="T83" fmla="*/ 219254720 h 239"/>
                <a:gd name="T84" fmla="*/ 1741429698 w 867"/>
                <a:gd name="T85" fmla="*/ 199093399 h 239"/>
                <a:gd name="T86" fmla="*/ 1648182719 w 867"/>
                <a:gd name="T87" fmla="*/ 181451492 h 239"/>
                <a:gd name="T88" fmla="*/ 1557457087 w 867"/>
                <a:gd name="T89" fmla="*/ 151209585 h 239"/>
                <a:gd name="T90" fmla="*/ 1436489577 w 867"/>
                <a:gd name="T91" fmla="*/ 131048314 h 239"/>
                <a:gd name="T92" fmla="*/ 1313002704 w 867"/>
                <a:gd name="T93" fmla="*/ 110887042 h 239"/>
                <a:gd name="T94" fmla="*/ 1174393305 w 867"/>
                <a:gd name="T95" fmla="*/ 90725746 h 239"/>
                <a:gd name="T96" fmla="*/ 1038304857 w 867"/>
                <a:gd name="T97" fmla="*/ 80645110 h 239"/>
                <a:gd name="T98" fmla="*/ 929938923 w 867"/>
                <a:gd name="T99" fmla="*/ 80645110 h 239"/>
                <a:gd name="T100" fmla="*/ 839213290 w 867"/>
                <a:gd name="T101" fmla="*/ 80645110 h 239"/>
                <a:gd name="T102" fmla="*/ 763608398 w 867"/>
                <a:gd name="T103" fmla="*/ 80645110 h 239"/>
                <a:gd name="T104" fmla="*/ 685482754 w 867"/>
                <a:gd name="T105" fmla="*/ 90725746 h 239"/>
                <a:gd name="T106" fmla="*/ 609878061 w 867"/>
                <a:gd name="T107" fmla="*/ 90725746 h 239"/>
                <a:gd name="T108" fmla="*/ 519152428 w 867"/>
                <a:gd name="T109" fmla="*/ 100806382 h 239"/>
                <a:gd name="T110" fmla="*/ 425907433 w 867"/>
                <a:gd name="T111" fmla="*/ 110887042 h 239"/>
                <a:gd name="T112" fmla="*/ 350302640 w 867"/>
                <a:gd name="T113" fmla="*/ 131048314 h 239"/>
                <a:gd name="T114" fmla="*/ 274697947 w 867"/>
                <a:gd name="T115" fmla="*/ 380544891 h 239"/>
                <a:gd name="T116" fmla="*/ 0 w 867"/>
                <a:gd name="T117" fmla="*/ 370464255 h 2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67"/>
                <a:gd name="T178" fmla="*/ 0 h 239"/>
                <a:gd name="T179" fmla="*/ 867 w 867"/>
                <a:gd name="T180" fmla="*/ 239 h 2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67" h="239">
                  <a:moveTo>
                    <a:pt x="0" y="147"/>
                  </a:moveTo>
                  <a:lnTo>
                    <a:pt x="48" y="16"/>
                  </a:lnTo>
                  <a:lnTo>
                    <a:pt x="66" y="16"/>
                  </a:lnTo>
                  <a:lnTo>
                    <a:pt x="72" y="12"/>
                  </a:lnTo>
                  <a:lnTo>
                    <a:pt x="91" y="12"/>
                  </a:lnTo>
                  <a:lnTo>
                    <a:pt x="103" y="8"/>
                  </a:lnTo>
                  <a:lnTo>
                    <a:pt x="127" y="8"/>
                  </a:lnTo>
                  <a:lnTo>
                    <a:pt x="145" y="8"/>
                  </a:lnTo>
                  <a:lnTo>
                    <a:pt x="163" y="4"/>
                  </a:lnTo>
                  <a:lnTo>
                    <a:pt x="188" y="4"/>
                  </a:lnTo>
                  <a:lnTo>
                    <a:pt x="212" y="4"/>
                  </a:lnTo>
                  <a:lnTo>
                    <a:pt x="236" y="0"/>
                  </a:lnTo>
                  <a:lnTo>
                    <a:pt x="266" y="0"/>
                  </a:lnTo>
                  <a:lnTo>
                    <a:pt x="291" y="0"/>
                  </a:lnTo>
                  <a:lnTo>
                    <a:pt x="327" y="0"/>
                  </a:lnTo>
                  <a:lnTo>
                    <a:pt x="351" y="0"/>
                  </a:lnTo>
                  <a:lnTo>
                    <a:pt x="388" y="0"/>
                  </a:lnTo>
                  <a:lnTo>
                    <a:pt x="400" y="0"/>
                  </a:lnTo>
                  <a:lnTo>
                    <a:pt x="418" y="0"/>
                  </a:lnTo>
                  <a:lnTo>
                    <a:pt x="430" y="0"/>
                  </a:lnTo>
                  <a:lnTo>
                    <a:pt x="448" y="4"/>
                  </a:lnTo>
                  <a:lnTo>
                    <a:pt x="466" y="4"/>
                  </a:lnTo>
                  <a:lnTo>
                    <a:pt x="485" y="4"/>
                  </a:lnTo>
                  <a:lnTo>
                    <a:pt x="503" y="8"/>
                  </a:lnTo>
                  <a:lnTo>
                    <a:pt x="521" y="8"/>
                  </a:lnTo>
                  <a:lnTo>
                    <a:pt x="533" y="8"/>
                  </a:lnTo>
                  <a:lnTo>
                    <a:pt x="551" y="12"/>
                  </a:lnTo>
                  <a:lnTo>
                    <a:pt x="570" y="12"/>
                  </a:lnTo>
                  <a:lnTo>
                    <a:pt x="588" y="16"/>
                  </a:lnTo>
                  <a:lnTo>
                    <a:pt x="606" y="16"/>
                  </a:lnTo>
                  <a:lnTo>
                    <a:pt x="624" y="20"/>
                  </a:lnTo>
                  <a:lnTo>
                    <a:pt x="642" y="20"/>
                  </a:lnTo>
                  <a:lnTo>
                    <a:pt x="660" y="24"/>
                  </a:lnTo>
                  <a:lnTo>
                    <a:pt x="679" y="28"/>
                  </a:lnTo>
                  <a:lnTo>
                    <a:pt x="691" y="32"/>
                  </a:lnTo>
                  <a:lnTo>
                    <a:pt x="709" y="36"/>
                  </a:lnTo>
                  <a:lnTo>
                    <a:pt x="727" y="40"/>
                  </a:lnTo>
                  <a:lnTo>
                    <a:pt x="745" y="44"/>
                  </a:lnTo>
                  <a:lnTo>
                    <a:pt x="764" y="44"/>
                  </a:lnTo>
                  <a:lnTo>
                    <a:pt x="776" y="52"/>
                  </a:lnTo>
                  <a:lnTo>
                    <a:pt x="794" y="56"/>
                  </a:lnTo>
                  <a:lnTo>
                    <a:pt x="812" y="60"/>
                  </a:lnTo>
                  <a:lnTo>
                    <a:pt x="830" y="68"/>
                  </a:lnTo>
                  <a:lnTo>
                    <a:pt x="848" y="72"/>
                  </a:lnTo>
                  <a:lnTo>
                    <a:pt x="867" y="79"/>
                  </a:lnTo>
                  <a:lnTo>
                    <a:pt x="836" y="215"/>
                  </a:lnTo>
                  <a:lnTo>
                    <a:pt x="830" y="215"/>
                  </a:lnTo>
                  <a:lnTo>
                    <a:pt x="818" y="223"/>
                  </a:lnTo>
                  <a:lnTo>
                    <a:pt x="800" y="223"/>
                  </a:lnTo>
                  <a:lnTo>
                    <a:pt x="788" y="227"/>
                  </a:lnTo>
                  <a:lnTo>
                    <a:pt x="770" y="231"/>
                  </a:lnTo>
                  <a:lnTo>
                    <a:pt x="757" y="235"/>
                  </a:lnTo>
                  <a:lnTo>
                    <a:pt x="733" y="235"/>
                  </a:lnTo>
                  <a:lnTo>
                    <a:pt x="715" y="239"/>
                  </a:lnTo>
                  <a:lnTo>
                    <a:pt x="685" y="239"/>
                  </a:lnTo>
                  <a:lnTo>
                    <a:pt x="660" y="239"/>
                  </a:lnTo>
                  <a:lnTo>
                    <a:pt x="630" y="239"/>
                  </a:lnTo>
                  <a:lnTo>
                    <a:pt x="600" y="239"/>
                  </a:lnTo>
                  <a:lnTo>
                    <a:pt x="582" y="239"/>
                  </a:lnTo>
                  <a:lnTo>
                    <a:pt x="570" y="239"/>
                  </a:lnTo>
                  <a:lnTo>
                    <a:pt x="551" y="235"/>
                  </a:lnTo>
                  <a:lnTo>
                    <a:pt x="533" y="235"/>
                  </a:lnTo>
                  <a:lnTo>
                    <a:pt x="485" y="183"/>
                  </a:lnTo>
                  <a:lnTo>
                    <a:pt x="491" y="183"/>
                  </a:lnTo>
                  <a:lnTo>
                    <a:pt x="515" y="191"/>
                  </a:lnTo>
                  <a:lnTo>
                    <a:pt x="527" y="191"/>
                  </a:lnTo>
                  <a:lnTo>
                    <a:pt x="545" y="195"/>
                  </a:lnTo>
                  <a:lnTo>
                    <a:pt x="563" y="199"/>
                  </a:lnTo>
                  <a:lnTo>
                    <a:pt x="588" y="203"/>
                  </a:lnTo>
                  <a:lnTo>
                    <a:pt x="606" y="207"/>
                  </a:lnTo>
                  <a:lnTo>
                    <a:pt x="630" y="207"/>
                  </a:lnTo>
                  <a:lnTo>
                    <a:pt x="654" y="207"/>
                  </a:lnTo>
                  <a:lnTo>
                    <a:pt x="679" y="207"/>
                  </a:lnTo>
                  <a:lnTo>
                    <a:pt x="703" y="207"/>
                  </a:lnTo>
                  <a:lnTo>
                    <a:pt x="727" y="203"/>
                  </a:lnTo>
                  <a:lnTo>
                    <a:pt x="751" y="199"/>
                  </a:lnTo>
                  <a:lnTo>
                    <a:pt x="776" y="195"/>
                  </a:lnTo>
                  <a:lnTo>
                    <a:pt x="788" y="115"/>
                  </a:lnTo>
                  <a:lnTo>
                    <a:pt x="782" y="111"/>
                  </a:lnTo>
                  <a:lnTo>
                    <a:pt x="770" y="107"/>
                  </a:lnTo>
                  <a:lnTo>
                    <a:pt x="757" y="99"/>
                  </a:lnTo>
                  <a:lnTo>
                    <a:pt x="733" y="95"/>
                  </a:lnTo>
                  <a:lnTo>
                    <a:pt x="721" y="87"/>
                  </a:lnTo>
                  <a:lnTo>
                    <a:pt x="709" y="83"/>
                  </a:lnTo>
                  <a:lnTo>
                    <a:pt x="691" y="79"/>
                  </a:lnTo>
                  <a:lnTo>
                    <a:pt x="673" y="76"/>
                  </a:lnTo>
                  <a:lnTo>
                    <a:pt x="654" y="72"/>
                  </a:lnTo>
                  <a:lnTo>
                    <a:pt x="636" y="64"/>
                  </a:lnTo>
                  <a:lnTo>
                    <a:pt x="618" y="60"/>
                  </a:lnTo>
                  <a:lnTo>
                    <a:pt x="594" y="56"/>
                  </a:lnTo>
                  <a:lnTo>
                    <a:pt x="570" y="52"/>
                  </a:lnTo>
                  <a:lnTo>
                    <a:pt x="545" y="44"/>
                  </a:lnTo>
                  <a:lnTo>
                    <a:pt x="521" y="44"/>
                  </a:lnTo>
                  <a:lnTo>
                    <a:pt x="497" y="40"/>
                  </a:lnTo>
                  <a:lnTo>
                    <a:pt x="466" y="36"/>
                  </a:lnTo>
                  <a:lnTo>
                    <a:pt x="442" y="36"/>
                  </a:lnTo>
                  <a:lnTo>
                    <a:pt x="412" y="32"/>
                  </a:lnTo>
                  <a:lnTo>
                    <a:pt x="388" y="32"/>
                  </a:lnTo>
                  <a:lnTo>
                    <a:pt x="369" y="32"/>
                  </a:lnTo>
                  <a:lnTo>
                    <a:pt x="351" y="32"/>
                  </a:lnTo>
                  <a:lnTo>
                    <a:pt x="333" y="32"/>
                  </a:lnTo>
                  <a:lnTo>
                    <a:pt x="321" y="32"/>
                  </a:lnTo>
                  <a:lnTo>
                    <a:pt x="303" y="32"/>
                  </a:lnTo>
                  <a:lnTo>
                    <a:pt x="291" y="32"/>
                  </a:lnTo>
                  <a:lnTo>
                    <a:pt x="272" y="36"/>
                  </a:lnTo>
                  <a:lnTo>
                    <a:pt x="254" y="36"/>
                  </a:lnTo>
                  <a:lnTo>
                    <a:pt x="242" y="36"/>
                  </a:lnTo>
                  <a:lnTo>
                    <a:pt x="224" y="40"/>
                  </a:lnTo>
                  <a:lnTo>
                    <a:pt x="206" y="40"/>
                  </a:lnTo>
                  <a:lnTo>
                    <a:pt x="188" y="44"/>
                  </a:lnTo>
                  <a:lnTo>
                    <a:pt x="169" y="44"/>
                  </a:lnTo>
                  <a:lnTo>
                    <a:pt x="151" y="52"/>
                  </a:lnTo>
                  <a:lnTo>
                    <a:pt x="139" y="52"/>
                  </a:lnTo>
                  <a:lnTo>
                    <a:pt x="121" y="56"/>
                  </a:lnTo>
                  <a:lnTo>
                    <a:pt x="109" y="151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9" name="Freeform 43"/>
            <p:cNvSpPr>
              <a:spLocks/>
            </p:cNvSpPr>
            <p:nvPr/>
          </p:nvSpPr>
          <p:spPr bwMode="auto">
            <a:xfrm>
              <a:off x="6500813" y="1490663"/>
              <a:ext cx="1174750" cy="158750"/>
            </a:xfrm>
            <a:custGeom>
              <a:avLst/>
              <a:gdLst>
                <a:gd name="T0" fmla="*/ 75604687 w 740"/>
                <a:gd name="T1" fmla="*/ 40322500 h 100"/>
                <a:gd name="T2" fmla="*/ 90725620 w 740"/>
                <a:gd name="T3" fmla="*/ 30241878 h 100"/>
                <a:gd name="T4" fmla="*/ 123486871 w 740"/>
                <a:gd name="T5" fmla="*/ 30241878 h 100"/>
                <a:gd name="T6" fmla="*/ 138607804 w 740"/>
                <a:gd name="T7" fmla="*/ 20161250 h 100"/>
                <a:gd name="T8" fmla="*/ 168851256 w 740"/>
                <a:gd name="T9" fmla="*/ 20161250 h 100"/>
                <a:gd name="T10" fmla="*/ 199093121 w 740"/>
                <a:gd name="T11" fmla="*/ 20161250 h 100"/>
                <a:gd name="T12" fmla="*/ 244454381 w 740"/>
                <a:gd name="T13" fmla="*/ 20161250 h 100"/>
                <a:gd name="T14" fmla="*/ 274696246 w 740"/>
                <a:gd name="T15" fmla="*/ 10080625 h 100"/>
                <a:gd name="T16" fmla="*/ 320059044 w 740"/>
                <a:gd name="T17" fmla="*/ 10080625 h 100"/>
                <a:gd name="T18" fmla="*/ 367942790 w 740"/>
                <a:gd name="T19" fmla="*/ 0 h 100"/>
                <a:gd name="T20" fmla="*/ 428426620 w 740"/>
                <a:gd name="T21" fmla="*/ 0 h 100"/>
                <a:gd name="T22" fmla="*/ 473789417 w 740"/>
                <a:gd name="T23" fmla="*/ 0 h 100"/>
                <a:gd name="T24" fmla="*/ 534273147 w 740"/>
                <a:gd name="T25" fmla="*/ 0 h 100"/>
                <a:gd name="T26" fmla="*/ 612397171 w 740"/>
                <a:gd name="T27" fmla="*/ 0 h 100"/>
                <a:gd name="T28" fmla="*/ 672882489 w 740"/>
                <a:gd name="T29" fmla="*/ 0 h 100"/>
                <a:gd name="T30" fmla="*/ 733366219 w 740"/>
                <a:gd name="T31" fmla="*/ 0 h 100"/>
                <a:gd name="T32" fmla="*/ 793849949 w 740"/>
                <a:gd name="T33" fmla="*/ 0 h 100"/>
                <a:gd name="T34" fmla="*/ 871974172 w 740"/>
                <a:gd name="T35" fmla="*/ 0 h 100"/>
                <a:gd name="T36" fmla="*/ 947578834 w 740"/>
                <a:gd name="T37" fmla="*/ 10080625 h 100"/>
                <a:gd name="T38" fmla="*/ 1008062564 w 740"/>
                <a:gd name="T39" fmla="*/ 10080625 h 100"/>
                <a:gd name="T40" fmla="*/ 1086186589 w 740"/>
                <a:gd name="T41" fmla="*/ 20161250 h 100"/>
                <a:gd name="T42" fmla="*/ 1161791251 w 740"/>
                <a:gd name="T43" fmla="*/ 20161250 h 100"/>
                <a:gd name="T44" fmla="*/ 1237395914 w 740"/>
                <a:gd name="T45" fmla="*/ 40322500 h 100"/>
                <a:gd name="T46" fmla="*/ 1315521525 w 740"/>
                <a:gd name="T47" fmla="*/ 50403122 h 100"/>
                <a:gd name="T48" fmla="*/ 1391126188 w 740"/>
                <a:gd name="T49" fmla="*/ 60483756 h 100"/>
                <a:gd name="T50" fmla="*/ 1436488985 w 740"/>
                <a:gd name="T51" fmla="*/ 60483756 h 100"/>
                <a:gd name="T52" fmla="*/ 1466730850 w 740"/>
                <a:gd name="T53" fmla="*/ 70564378 h 100"/>
                <a:gd name="T54" fmla="*/ 1512093648 w 740"/>
                <a:gd name="T55" fmla="*/ 70564378 h 100"/>
                <a:gd name="T56" fmla="*/ 1559977395 w 740"/>
                <a:gd name="T57" fmla="*/ 90725622 h 100"/>
                <a:gd name="T58" fmla="*/ 1620461125 w 740"/>
                <a:gd name="T59" fmla="*/ 100806244 h 100"/>
                <a:gd name="T60" fmla="*/ 1696066184 w 740"/>
                <a:gd name="T61" fmla="*/ 131048135 h 100"/>
                <a:gd name="T62" fmla="*/ 1741428982 w 740"/>
                <a:gd name="T63" fmla="*/ 141128757 h 100"/>
                <a:gd name="T64" fmla="*/ 1786791779 w 740"/>
                <a:gd name="T65" fmla="*/ 151209378 h 100"/>
                <a:gd name="T66" fmla="*/ 1819553006 w 740"/>
                <a:gd name="T67" fmla="*/ 161290000 h 100"/>
                <a:gd name="T68" fmla="*/ 1864915803 w 740"/>
                <a:gd name="T69" fmla="*/ 171370622 h 100"/>
                <a:gd name="T70" fmla="*/ 1786791779 w 740"/>
                <a:gd name="T71" fmla="*/ 241935025 h 100"/>
                <a:gd name="T72" fmla="*/ 1237395914 w 740"/>
                <a:gd name="T73" fmla="*/ 252015647 h 100"/>
                <a:gd name="T74" fmla="*/ 1101307521 w 740"/>
                <a:gd name="T75" fmla="*/ 201612488 h 100"/>
                <a:gd name="T76" fmla="*/ 0 w 740"/>
                <a:gd name="T77" fmla="*/ 100806244 h 100"/>
                <a:gd name="T78" fmla="*/ 75604687 w 740"/>
                <a:gd name="T79" fmla="*/ 40322500 h 100"/>
                <a:gd name="T80" fmla="*/ 75604687 w 740"/>
                <a:gd name="T81" fmla="*/ 40322500 h 1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40"/>
                <a:gd name="T124" fmla="*/ 0 h 100"/>
                <a:gd name="T125" fmla="*/ 740 w 740"/>
                <a:gd name="T126" fmla="*/ 100 h 10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40" h="100">
                  <a:moveTo>
                    <a:pt x="30" y="16"/>
                  </a:moveTo>
                  <a:lnTo>
                    <a:pt x="36" y="12"/>
                  </a:lnTo>
                  <a:lnTo>
                    <a:pt x="49" y="12"/>
                  </a:lnTo>
                  <a:lnTo>
                    <a:pt x="55" y="8"/>
                  </a:lnTo>
                  <a:lnTo>
                    <a:pt x="67" y="8"/>
                  </a:lnTo>
                  <a:lnTo>
                    <a:pt x="79" y="8"/>
                  </a:lnTo>
                  <a:lnTo>
                    <a:pt x="97" y="8"/>
                  </a:lnTo>
                  <a:lnTo>
                    <a:pt x="109" y="4"/>
                  </a:lnTo>
                  <a:lnTo>
                    <a:pt x="127" y="4"/>
                  </a:lnTo>
                  <a:lnTo>
                    <a:pt x="146" y="0"/>
                  </a:lnTo>
                  <a:lnTo>
                    <a:pt x="170" y="0"/>
                  </a:lnTo>
                  <a:lnTo>
                    <a:pt x="188" y="0"/>
                  </a:lnTo>
                  <a:lnTo>
                    <a:pt x="212" y="0"/>
                  </a:lnTo>
                  <a:lnTo>
                    <a:pt x="243" y="0"/>
                  </a:lnTo>
                  <a:lnTo>
                    <a:pt x="267" y="0"/>
                  </a:lnTo>
                  <a:lnTo>
                    <a:pt x="291" y="0"/>
                  </a:lnTo>
                  <a:lnTo>
                    <a:pt x="315" y="0"/>
                  </a:lnTo>
                  <a:lnTo>
                    <a:pt x="346" y="0"/>
                  </a:lnTo>
                  <a:lnTo>
                    <a:pt x="376" y="4"/>
                  </a:lnTo>
                  <a:lnTo>
                    <a:pt x="400" y="4"/>
                  </a:lnTo>
                  <a:lnTo>
                    <a:pt x="431" y="8"/>
                  </a:lnTo>
                  <a:lnTo>
                    <a:pt x="461" y="8"/>
                  </a:lnTo>
                  <a:lnTo>
                    <a:pt x="491" y="16"/>
                  </a:lnTo>
                  <a:lnTo>
                    <a:pt x="522" y="20"/>
                  </a:lnTo>
                  <a:lnTo>
                    <a:pt x="552" y="24"/>
                  </a:lnTo>
                  <a:lnTo>
                    <a:pt x="570" y="24"/>
                  </a:lnTo>
                  <a:lnTo>
                    <a:pt x="582" y="28"/>
                  </a:lnTo>
                  <a:lnTo>
                    <a:pt x="600" y="28"/>
                  </a:lnTo>
                  <a:lnTo>
                    <a:pt x="619" y="36"/>
                  </a:lnTo>
                  <a:lnTo>
                    <a:pt x="643" y="40"/>
                  </a:lnTo>
                  <a:lnTo>
                    <a:pt x="673" y="52"/>
                  </a:lnTo>
                  <a:lnTo>
                    <a:pt x="691" y="56"/>
                  </a:lnTo>
                  <a:lnTo>
                    <a:pt x="709" y="60"/>
                  </a:lnTo>
                  <a:lnTo>
                    <a:pt x="722" y="64"/>
                  </a:lnTo>
                  <a:lnTo>
                    <a:pt x="740" y="68"/>
                  </a:lnTo>
                  <a:lnTo>
                    <a:pt x="709" y="96"/>
                  </a:lnTo>
                  <a:lnTo>
                    <a:pt x="491" y="100"/>
                  </a:lnTo>
                  <a:lnTo>
                    <a:pt x="437" y="80"/>
                  </a:lnTo>
                  <a:lnTo>
                    <a:pt x="0" y="40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0" name="Freeform 44"/>
            <p:cNvSpPr>
              <a:spLocks/>
            </p:cNvSpPr>
            <p:nvPr/>
          </p:nvSpPr>
          <p:spPr bwMode="auto">
            <a:xfrm>
              <a:off x="6789738" y="828675"/>
              <a:ext cx="857250" cy="587375"/>
            </a:xfrm>
            <a:custGeom>
              <a:avLst/>
              <a:gdLst>
                <a:gd name="T0" fmla="*/ 0 w 540"/>
                <a:gd name="T1" fmla="*/ 761087135 h 370"/>
                <a:gd name="T2" fmla="*/ 75604678 w 540"/>
                <a:gd name="T3" fmla="*/ 189012500 h 370"/>
                <a:gd name="T4" fmla="*/ 75604678 w 540"/>
                <a:gd name="T5" fmla="*/ 168851256 h 370"/>
                <a:gd name="T6" fmla="*/ 105846564 w 540"/>
                <a:gd name="T7" fmla="*/ 148688426 h 370"/>
                <a:gd name="T8" fmla="*/ 120967495 w 540"/>
                <a:gd name="T9" fmla="*/ 128527182 h 370"/>
                <a:gd name="T10" fmla="*/ 153728718 w 540"/>
                <a:gd name="T11" fmla="*/ 108367526 h 370"/>
                <a:gd name="T12" fmla="*/ 183970579 w 540"/>
                <a:gd name="T13" fmla="*/ 90725620 h 370"/>
                <a:gd name="T14" fmla="*/ 244454351 w 540"/>
                <a:gd name="T15" fmla="*/ 80644998 h 370"/>
                <a:gd name="T16" fmla="*/ 274696213 w 540"/>
                <a:gd name="T17" fmla="*/ 60483755 h 370"/>
                <a:gd name="T18" fmla="*/ 335181523 w 540"/>
                <a:gd name="T19" fmla="*/ 40322499 h 370"/>
                <a:gd name="T20" fmla="*/ 398184607 w 540"/>
                <a:gd name="T21" fmla="*/ 20161250 h 370"/>
                <a:gd name="T22" fmla="*/ 458668429 w 540"/>
                <a:gd name="T23" fmla="*/ 10080625 h 370"/>
                <a:gd name="T24" fmla="*/ 504031221 w 540"/>
                <a:gd name="T25" fmla="*/ 0 h 370"/>
                <a:gd name="T26" fmla="*/ 534273082 w 540"/>
                <a:gd name="T27" fmla="*/ 0 h 370"/>
                <a:gd name="T28" fmla="*/ 579635874 w 540"/>
                <a:gd name="T29" fmla="*/ 0 h 370"/>
                <a:gd name="T30" fmla="*/ 627518027 w 540"/>
                <a:gd name="T31" fmla="*/ 0 h 370"/>
                <a:gd name="T32" fmla="*/ 657761476 w 540"/>
                <a:gd name="T33" fmla="*/ 0 h 370"/>
                <a:gd name="T34" fmla="*/ 718243611 w 540"/>
                <a:gd name="T35" fmla="*/ 0 h 370"/>
                <a:gd name="T36" fmla="*/ 763606403 w 540"/>
                <a:gd name="T37" fmla="*/ 0 h 370"/>
                <a:gd name="T38" fmla="*/ 824090126 w 540"/>
                <a:gd name="T39" fmla="*/ 10080625 h 370"/>
                <a:gd name="T40" fmla="*/ 839211255 w 540"/>
                <a:gd name="T41" fmla="*/ 10080625 h 370"/>
                <a:gd name="T42" fmla="*/ 887094996 w 540"/>
                <a:gd name="T43" fmla="*/ 10080625 h 370"/>
                <a:gd name="T44" fmla="*/ 917336857 w 540"/>
                <a:gd name="T45" fmla="*/ 10080625 h 370"/>
                <a:gd name="T46" fmla="*/ 962699649 w 540"/>
                <a:gd name="T47" fmla="*/ 20161250 h 370"/>
                <a:gd name="T48" fmla="*/ 992941510 w 540"/>
                <a:gd name="T49" fmla="*/ 30241877 h 370"/>
                <a:gd name="T50" fmla="*/ 1038304302 w 540"/>
                <a:gd name="T51" fmla="*/ 50403121 h 370"/>
                <a:gd name="T52" fmla="*/ 1083667094 w 540"/>
                <a:gd name="T53" fmla="*/ 60483755 h 370"/>
                <a:gd name="T54" fmla="*/ 1131549248 w 540"/>
                <a:gd name="T55" fmla="*/ 70564377 h 370"/>
                <a:gd name="T56" fmla="*/ 1176912040 w 540"/>
                <a:gd name="T57" fmla="*/ 90725620 h 370"/>
                <a:gd name="T58" fmla="*/ 1222274832 w 540"/>
                <a:gd name="T59" fmla="*/ 108367526 h 370"/>
                <a:gd name="T60" fmla="*/ 1252516693 w 540"/>
                <a:gd name="T61" fmla="*/ 128527182 h 370"/>
                <a:gd name="T62" fmla="*/ 1297881073 w 540"/>
                <a:gd name="T63" fmla="*/ 158769047 h 370"/>
                <a:gd name="T64" fmla="*/ 1328122934 w 540"/>
                <a:gd name="T65" fmla="*/ 189012500 h 370"/>
                <a:gd name="T66" fmla="*/ 1360884157 w 540"/>
                <a:gd name="T67" fmla="*/ 219254414 h 370"/>
                <a:gd name="T68" fmla="*/ 1267637624 w 540"/>
                <a:gd name="T69" fmla="*/ 932457902 h 370"/>
                <a:gd name="T70" fmla="*/ 1131549248 w 540"/>
                <a:gd name="T71" fmla="*/ 882054793 h 370"/>
                <a:gd name="T72" fmla="*/ 1176912040 w 540"/>
                <a:gd name="T73" fmla="*/ 299897800 h 370"/>
                <a:gd name="T74" fmla="*/ 1161791109 w 540"/>
                <a:gd name="T75" fmla="*/ 279736557 h 370"/>
                <a:gd name="T76" fmla="*/ 1131549248 w 540"/>
                <a:gd name="T77" fmla="*/ 259575314 h 370"/>
                <a:gd name="T78" fmla="*/ 1083667094 w 540"/>
                <a:gd name="T79" fmla="*/ 219254414 h 370"/>
                <a:gd name="T80" fmla="*/ 1023183372 w 540"/>
                <a:gd name="T81" fmla="*/ 199093121 h 370"/>
                <a:gd name="T82" fmla="*/ 992941510 w 540"/>
                <a:gd name="T83" fmla="*/ 178931878 h 370"/>
                <a:gd name="T84" fmla="*/ 947578718 w 540"/>
                <a:gd name="T85" fmla="*/ 168851256 h 370"/>
                <a:gd name="T86" fmla="*/ 887094996 w 540"/>
                <a:gd name="T87" fmla="*/ 148688426 h 370"/>
                <a:gd name="T88" fmla="*/ 839211255 w 540"/>
                <a:gd name="T89" fmla="*/ 148688426 h 370"/>
                <a:gd name="T90" fmla="*/ 778727334 w 540"/>
                <a:gd name="T91" fmla="*/ 148688426 h 370"/>
                <a:gd name="T92" fmla="*/ 733364542 w 540"/>
                <a:gd name="T93" fmla="*/ 148688426 h 370"/>
                <a:gd name="T94" fmla="*/ 657761476 w 540"/>
                <a:gd name="T95" fmla="*/ 168851256 h 370"/>
                <a:gd name="T96" fmla="*/ 594756805 w 540"/>
                <a:gd name="T97" fmla="*/ 189012500 h 370"/>
                <a:gd name="T98" fmla="*/ 564514943 w 540"/>
                <a:gd name="T99" fmla="*/ 189012500 h 370"/>
                <a:gd name="T100" fmla="*/ 504031221 w 540"/>
                <a:gd name="T101" fmla="*/ 209173793 h 370"/>
                <a:gd name="T102" fmla="*/ 443547498 w 540"/>
                <a:gd name="T103" fmla="*/ 239414070 h 370"/>
                <a:gd name="T104" fmla="*/ 398184607 w 540"/>
                <a:gd name="T105" fmla="*/ 289817179 h 370"/>
                <a:gd name="T106" fmla="*/ 398184607 w 540"/>
                <a:gd name="T107" fmla="*/ 791329000 h 370"/>
                <a:gd name="T108" fmla="*/ 0 w 540"/>
                <a:gd name="T109" fmla="*/ 761087135 h 370"/>
                <a:gd name="T110" fmla="*/ 0 w 540"/>
                <a:gd name="T111" fmla="*/ 761087135 h 37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0"/>
                <a:gd name="T169" fmla="*/ 0 h 370"/>
                <a:gd name="T170" fmla="*/ 540 w 540"/>
                <a:gd name="T171" fmla="*/ 370 h 37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0" h="370">
                  <a:moveTo>
                    <a:pt x="0" y="302"/>
                  </a:moveTo>
                  <a:lnTo>
                    <a:pt x="30" y="75"/>
                  </a:lnTo>
                  <a:lnTo>
                    <a:pt x="30" y="67"/>
                  </a:lnTo>
                  <a:lnTo>
                    <a:pt x="42" y="59"/>
                  </a:lnTo>
                  <a:lnTo>
                    <a:pt x="48" y="51"/>
                  </a:lnTo>
                  <a:lnTo>
                    <a:pt x="61" y="43"/>
                  </a:lnTo>
                  <a:lnTo>
                    <a:pt x="73" y="36"/>
                  </a:lnTo>
                  <a:lnTo>
                    <a:pt x="97" y="32"/>
                  </a:lnTo>
                  <a:lnTo>
                    <a:pt x="109" y="24"/>
                  </a:lnTo>
                  <a:lnTo>
                    <a:pt x="133" y="16"/>
                  </a:lnTo>
                  <a:lnTo>
                    <a:pt x="158" y="8"/>
                  </a:lnTo>
                  <a:lnTo>
                    <a:pt x="182" y="4"/>
                  </a:lnTo>
                  <a:lnTo>
                    <a:pt x="200" y="0"/>
                  </a:lnTo>
                  <a:lnTo>
                    <a:pt x="212" y="0"/>
                  </a:lnTo>
                  <a:lnTo>
                    <a:pt x="230" y="0"/>
                  </a:lnTo>
                  <a:lnTo>
                    <a:pt x="249" y="0"/>
                  </a:lnTo>
                  <a:lnTo>
                    <a:pt x="261" y="0"/>
                  </a:lnTo>
                  <a:lnTo>
                    <a:pt x="285" y="0"/>
                  </a:lnTo>
                  <a:lnTo>
                    <a:pt x="303" y="0"/>
                  </a:lnTo>
                  <a:lnTo>
                    <a:pt x="327" y="4"/>
                  </a:lnTo>
                  <a:lnTo>
                    <a:pt x="333" y="4"/>
                  </a:lnTo>
                  <a:lnTo>
                    <a:pt x="352" y="4"/>
                  </a:lnTo>
                  <a:lnTo>
                    <a:pt x="364" y="4"/>
                  </a:lnTo>
                  <a:lnTo>
                    <a:pt x="382" y="8"/>
                  </a:lnTo>
                  <a:lnTo>
                    <a:pt x="394" y="12"/>
                  </a:lnTo>
                  <a:lnTo>
                    <a:pt x="412" y="20"/>
                  </a:lnTo>
                  <a:lnTo>
                    <a:pt x="430" y="24"/>
                  </a:lnTo>
                  <a:lnTo>
                    <a:pt x="449" y="28"/>
                  </a:lnTo>
                  <a:lnTo>
                    <a:pt x="467" y="36"/>
                  </a:lnTo>
                  <a:lnTo>
                    <a:pt x="485" y="43"/>
                  </a:lnTo>
                  <a:lnTo>
                    <a:pt x="497" y="51"/>
                  </a:lnTo>
                  <a:lnTo>
                    <a:pt x="515" y="63"/>
                  </a:lnTo>
                  <a:lnTo>
                    <a:pt x="527" y="75"/>
                  </a:lnTo>
                  <a:lnTo>
                    <a:pt x="540" y="87"/>
                  </a:lnTo>
                  <a:lnTo>
                    <a:pt x="503" y="370"/>
                  </a:lnTo>
                  <a:lnTo>
                    <a:pt x="449" y="350"/>
                  </a:lnTo>
                  <a:lnTo>
                    <a:pt x="467" y="119"/>
                  </a:lnTo>
                  <a:lnTo>
                    <a:pt x="461" y="111"/>
                  </a:lnTo>
                  <a:lnTo>
                    <a:pt x="449" y="103"/>
                  </a:lnTo>
                  <a:lnTo>
                    <a:pt x="430" y="87"/>
                  </a:lnTo>
                  <a:lnTo>
                    <a:pt x="406" y="79"/>
                  </a:lnTo>
                  <a:lnTo>
                    <a:pt x="394" y="71"/>
                  </a:lnTo>
                  <a:lnTo>
                    <a:pt x="376" y="67"/>
                  </a:lnTo>
                  <a:lnTo>
                    <a:pt x="352" y="59"/>
                  </a:lnTo>
                  <a:lnTo>
                    <a:pt x="333" y="59"/>
                  </a:lnTo>
                  <a:lnTo>
                    <a:pt x="309" y="59"/>
                  </a:lnTo>
                  <a:lnTo>
                    <a:pt x="291" y="59"/>
                  </a:lnTo>
                  <a:lnTo>
                    <a:pt x="261" y="67"/>
                  </a:lnTo>
                  <a:lnTo>
                    <a:pt x="236" y="75"/>
                  </a:lnTo>
                  <a:lnTo>
                    <a:pt x="224" y="75"/>
                  </a:lnTo>
                  <a:lnTo>
                    <a:pt x="200" y="83"/>
                  </a:lnTo>
                  <a:lnTo>
                    <a:pt x="176" y="95"/>
                  </a:lnTo>
                  <a:lnTo>
                    <a:pt x="158" y="115"/>
                  </a:lnTo>
                  <a:lnTo>
                    <a:pt x="158" y="31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1" name="Freeform 45"/>
            <p:cNvSpPr>
              <a:spLocks/>
            </p:cNvSpPr>
            <p:nvPr/>
          </p:nvSpPr>
          <p:spPr bwMode="auto">
            <a:xfrm>
              <a:off x="6886575" y="1630363"/>
              <a:ext cx="644525" cy="2214563"/>
            </a:xfrm>
            <a:custGeom>
              <a:avLst/>
              <a:gdLst>
                <a:gd name="T0" fmla="*/ 1023183527 w 406"/>
                <a:gd name="T1" fmla="*/ 0 h 1395"/>
                <a:gd name="T2" fmla="*/ 564515029 w 406"/>
                <a:gd name="T3" fmla="*/ 2147483647 h 1395"/>
                <a:gd name="T4" fmla="*/ 75604690 w 406"/>
                <a:gd name="T5" fmla="*/ 2147483647 h 1395"/>
                <a:gd name="T6" fmla="*/ 0 w 406"/>
                <a:gd name="T7" fmla="*/ 2147483647 h 1395"/>
                <a:gd name="T8" fmla="*/ 441028203 w 406"/>
                <a:gd name="T9" fmla="*/ 2147483647 h 1395"/>
                <a:gd name="T10" fmla="*/ 884575768 w 406"/>
                <a:gd name="T11" fmla="*/ 0 h 1395"/>
                <a:gd name="T12" fmla="*/ 1023183527 w 406"/>
                <a:gd name="T13" fmla="*/ 0 h 1395"/>
                <a:gd name="T14" fmla="*/ 1023183527 w 406"/>
                <a:gd name="T15" fmla="*/ 0 h 13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6"/>
                <a:gd name="T25" fmla="*/ 0 h 1395"/>
                <a:gd name="T26" fmla="*/ 406 w 406"/>
                <a:gd name="T27" fmla="*/ 1395 h 13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6" h="1395">
                  <a:moveTo>
                    <a:pt x="406" y="0"/>
                  </a:moveTo>
                  <a:lnTo>
                    <a:pt x="224" y="1376"/>
                  </a:lnTo>
                  <a:lnTo>
                    <a:pt x="30" y="1395"/>
                  </a:lnTo>
                  <a:lnTo>
                    <a:pt x="0" y="1296"/>
                  </a:lnTo>
                  <a:lnTo>
                    <a:pt x="175" y="1284"/>
                  </a:lnTo>
                  <a:lnTo>
                    <a:pt x="351" y="0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2" name="Freeform 46"/>
            <p:cNvSpPr>
              <a:spLocks/>
            </p:cNvSpPr>
            <p:nvPr/>
          </p:nvSpPr>
          <p:spPr bwMode="auto">
            <a:xfrm>
              <a:off x="4200525" y="1566863"/>
              <a:ext cx="2492375" cy="1609725"/>
            </a:xfrm>
            <a:custGeom>
              <a:avLst/>
              <a:gdLst>
                <a:gd name="T0" fmla="*/ 0 w 1570"/>
                <a:gd name="T1" fmla="*/ 2147483647 h 1014"/>
                <a:gd name="T2" fmla="*/ 2147483647 w 1570"/>
                <a:gd name="T3" fmla="*/ 0 h 1014"/>
                <a:gd name="T4" fmla="*/ 2147483647 w 1570"/>
                <a:gd name="T5" fmla="*/ 0 h 1014"/>
                <a:gd name="T6" fmla="*/ 183972192 w 1570"/>
                <a:gd name="T7" fmla="*/ 2147483647 h 1014"/>
                <a:gd name="T8" fmla="*/ 60483756 w 1570"/>
                <a:gd name="T9" fmla="*/ 2147483647 h 1014"/>
                <a:gd name="T10" fmla="*/ 0 w 1570"/>
                <a:gd name="T11" fmla="*/ 2147483647 h 1014"/>
                <a:gd name="T12" fmla="*/ 0 w 1570"/>
                <a:gd name="T13" fmla="*/ 2147483647 h 10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0"/>
                <a:gd name="T22" fmla="*/ 0 h 1014"/>
                <a:gd name="T23" fmla="*/ 1570 w 1570"/>
                <a:gd name="T24" fmla="*/ 1014 h 10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0" h="1014">
                  <a:moveTo>
                    <a:pt x="0" y="982"/>
                  </a:moveTo>
                  <a:lnTo>
                    <a:pt x="1467" y="0"/>
                  </a:lnTo>
                  <a:lnTo>
                    <a:pt x="1570" y="0"/>
                  </a:lnTo>
                  <a:lnTo>
                    <a:pt x="73" y="1010"/>
                  </a:lnTo>
                  <a:lnTo>
                    <a:pt x="24" y="1014"/>
                  </a:lnTo>
                  <a:lnTo>
                    <a:pt x="0" y="982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3" name="Freeform 47"/>
            <p:cNvSpPr>
              <a:spLocks/>
            </p:cNvSpPr>
            <p:nvPr/>
          </p:nvSpPr>
          <p:spPr bwMode="auto">
            <a:xfrm>
              <a:off x="1428750" y="1365250"/>
              <a:ext cx="2174875" cy="1230313"/>
            </a:xfrm>
            <a:custGeom>
              <a:avLst/>
              <a:gdLst>
                <a:gd name="T0" fmla="*/ 0 w 1370"/>
                <a:gd name="T1" fmla="*/ 1902719730 h 775"/>
                <a:gd name="T2" fmla="*/ 2147483647 w 1370"/>
                <a:gd name="T3" fmla="*/ 0 h 775"/>
                <a:gd name="T4" fmla="*/ 2147483647 w 1370"/>
                <a:gd name="T5" fmla="*/ 10080629 h 775"/>
                <a:gd name="T6" fmla="*/ 166330303 w 1370"/>
                <a:gd name="T7" fmla="*/ 1953122860 h 775"/>
                <a:gd name="T8" fmla="*/ 75604685 w 1370"/>
                <a:gd name="T9" fmla="*/ 1953122860 h 775"/>
                <a:gd name="T10" fmla="*/ 0 w 1370"/>
                <a:gd name="T11" fmla="*/ 1902719730 h 775"/>
                <a:gd name="T12" fmla="*/ 0 w 1370"/>
                <a:gd name="T13" fmla="*/ 1902719730 h 7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70"/>
                <a:gd name="T22" fmla="*/ 0 h 775"/>
                <a:gd name="T23" fmla="*/ 1370 w 1370"/>
                <a:gd name="T24" fmla="*/ 775 h 7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70" h="775">
                  <a:moveTo>
                    <a:pt x="0" y="755"/>
                  </a:moveTo>
                  <a:lnTo>
                    <a:pt x="1315" y="0"/>
                  </a:lnTo>
                  <a:lnTo>
                    <a:pt x="1370" y="4"/>
                  </a:lnTo>
                  <a:lnTo>
                    <a:pt x="66" y="775"/>
                  </a:lnTo>
                  <a:lnTo>
                    <a:pt x="30" y="775"/>
                  </a:lnTo>
                  <a:lnTo>
                    <a:pt x="0" y="755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4" name="Freeform 48"/>
            <p:cNvSpPr>
              <a:spLocks/>
            </p:cNvSpPr>
            <p:nvPr/>
          </p:nvSpPr>
          <p:spPr bwMode="auto">
            <a:xfrm>
              <a:off x="1909763" y="1403350"/>
              <a:ext cx="2262188" cy="1338263"/>
            </a:xfrm>
            <a:custGeom>
              <a:avLst/>
              <a:gdLst>
                <a:gd name="T0" fmla="*/ 0 w 1425"/>
                <a:gd name="T1" fmla="*/ 2043848478 h 843"/>
                <a:gd name="T2" fmla="*/ 2147483647 w 1425"/>
                <a:gd name="T3" fmla="*/ 0 h 843"/>
                <a:gd name="T4" fmla="*/ 2147483647 w 1425"/>
                <a:gd name="T5" fmla="*/ 10080629 h 843"/>
                <a:gd name="T6" fmla="*/ 136088471 w 1425"/>
                <a:gd name="T7" fmla="*/ 2094251607 h 843"/>
                <a:gd name="T8" fmla="*/ 30241884 w 1425"/>
                <a:gd name="T9" fmla="*/ 2124493485 h 843"/>
                <a:gd name="T10" fmla="*/ 0 w 1425"/>
                <a:gd name="T11" fmla="*/ 2043848478 h 843"/>
                <a:gd name="T12" fmla="*/ 0 w 1425"/>
                <a:gd name="T13" fmla="*/ 2043848478 h 8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5"/>
                <a:gd name="T22" fmla="*/ 0 h 843"/>
                <a:gd name="T23" fmla="*/ 1425 w 1425"/>
                <a:gd name="T24" fmla="*/ 843 h 8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5" h="843">
                  <a:moveTo>
                    <a:pt x="0" y="811"/>
                  </a:moveTo>
                  <a:lnTo>
                    <a:pt x="1364" y="0"/>
                  </a:lnTo>
                  <a:lnTo>
                    <a:pt x="1425" y="4"/>
                  </a:lnTo>
                  <a:lnTo>
                    <a:pt x="54" y="831"/>
                  </a:lnTo>
                  <a:lnTo>
                    <a:pt x="12" y="843"/>
                  </a:lnTo>
                  <a:lnTo>
                    <a:pt x="0" y="811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5" name="Freeform 49"/>
            <p:cNvSpPr>
              <a:spLocks/>
            </p:cNvSpPr>
            <p:nvPr/>
          </p:nvSpPr>
          <p:spPr bwMode="auto">
            <a:xfrm>
              <a:off x="2708275" y="1465263"/>
              <a:ext cx="2416175" cy="1458913"/>
            </a:xfrm>
            <a:custGeom>
              <a:avLst/>
              <a:gdLst>
                <a:gd name="T0" fmla="*/ 0 w 1522"/>
                <a:gd name="T1" fmla="*/ 2147483647 h 919"/>
                <a:gd name="T2" fmla="*/ 2147483647 w 1522"/>
                <a:gd name="T3" fmla="*/ 0 h 919"/>
                <a:gd name="T4" fmla="*/ 2147483647 w 1522"/>
                <a:gd name="T5" fmla="*/ 0 h 919"/>
                <a:gd name="T6" fmla="*/ 199093123 w 1522"/>
                <a:gd name="T7" fmla="*/ 2147483647 h 919"/>
                <a:gd name="T8" fmla="*/ 153728738 w 1522"/>
                <a:gd name="T9" fmla="*/ 2147483647 h 919"/>
                <a:gd name="T10" fmla="*/ 0 w 1522"/>
                <a:gd name="T11" fmla="*/ 2147483647 h 919"/>
                <a:gd name="T12" fmla="*/ 0 w 1522"/>
                <a:gd name="T13" fmla="*/ 2147483647 h 9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22"/>
                <a:gd name="T22" fmla="*/ 0 h 919"/>
                <a:gd name="T23" fmla="*/ 1522 w 1522"/>
                <a:gd name="T24" fmla="*/ 919 h 9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22" h="919">
                  <a:moveTo>
                    <a:pt x="0" y="891"/>
                  </a:moveTo>
                  <a:lnTo>
                    <a:pt x="1461" y="0"/>
                  </a:lnTo>
                  <a:lnTo>
                    <a:pt x="1522" y="0"/>
                  </a:lnTo>
                  <a:lnTo>
                    <a:pt x="79" y="919"/>
                  </a:lnTo>
                  <a:lnTo>
                    <a:pt x="61" y="903"/>
                  </a:lnTo>
                  <a:lnTo>
                    <a:pt x="0" y="891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6" name="Freeform 50"/>
            <p:cNvSpPr>
              <a:spLocks/>
            </p:cNvSpPr>
            <p:nvPr/>
          </p:nvSpPr>
          <p:spPr bwMode="auto">
            <a:xfrm>
              <a:off x="3276600" y="1497013"/>
              <a:ext cx="2454275" cy="1516063"/>
            </a:xfrm>
            <a:custGeom>
              <a:avLst/>
              <a:gdLst>
                <a:gd name="T0" fmla="*/ 45362811 w 1546"/>
                <a:gd name="T1" fmla="*/ 2147483647 h 955"/>
                <a:gd name="T2" fmla="*/ 2147483647 w 1546"/>
                <a:gd name="T3" fmla="*/ 0 h 955"/>
                <a:gd name="T4" fmla="*/ 2147483647 w 1546"/>
                <a:gd name="T5" fmla="*/ 0 h 955"/>
                <a:gd name="T6" fmla="*/ 183972192 w 1546"/>
                <a:gd name="T7" fmla="*/ 2147483647 h 955"/>
                <a:gd name="T8" fmla="*/ 0 w 1546"/>
                <a:gd name="T9" fmla="*/ 2147483647 h 955"/>
                <a:gd name="T10" fmla="*/ 45362811 w 1546"/>
                <a:gd name="T11" fmla="*/ 2147483647 h 955"/>
                <a:gd name="T12" fmla="*/ 45362811 w 1546"/>
                <a:gd name="T13" fmla="*/ 2147483647 h 9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46"/>
                <a:gd name="T22" fmla="*/ 0 h 955"/>
                <a:gd name="T23" fmla="*/ 1546 w 1546"/>
                <a:gd name="T24" fmla="*/ 955 h 9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46" h="955">
                  <a:moveTo>
                    <a:pt x="18" y="923"/>
                  </a:moveTo>
                  <a:lnTo>
                    <a:pt x="1485" y="0"/>
                  </a:lnTo>
                  <a:lnTo>
                    <a:pt x="1546" y="0"/>
                  </a:lnTo>
                  <a:lnTo>
                    <a:pt x="73" y="955"/>
                  </a:lnTo>
                  <a:lnTo>
                    <a:pt x="0" y="951"/>
                  </a:lnTo>
                  <a:lnTo>
                    <a:pt x="18" y="923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7" name="Freeform 51"/>
            <p:cNvSpPr>
              <a:spLocks/>
            </p:cNvSpPr>
            <p:nvPr/>
          </p:nvSpPr>
          <p:spPr bwMode="auto">
            <a:xfrm>
              <a:off x="4864100" y="1643063"/>
              <a:ext cx="2474913" cy="1677988"/>
            </a:xfrm>
            <a:custGeom>
              <a:avLst/>
              <a:gdLst>
                <a:gd name="T0" fmla="*/ 0 w 1559"/>
                <a:gd name="T1" fmla="*/ 2147483647 h 1057"/>
                <a:gd name="T2" fmla="*/ 2147483647 w 1559"/>
                <a:gd name="T3" fmla="*/ 0 h 1057"/>
                <a:gd name="T4" fmla="*/ 2147483647 w 1559"/>
                <a:gd name="T5" fmla="*/ 0 h 1057"/>
                <a:gd name="T6" fmla="*/ 108367550 w 1559"/>
                <a:gd name="T7" fmla="*/ 2147483647 h 1057"/>
                <a:gd name="T8" fmla="*/ 15120942 w 1559"/>
                <a:gd name="T9" fmla="*/ 2147483647 h 1057"/>
                <a:gd name="T10" fmla="*/ 0 w 1559"/>
                <a:gd name="T11" fmla="*/ 2147483647 h 1057"/>
                <a:gd name="T12" fmla="*/ 0 w 1559"/>
                <a:gd name="T13" fmla="*/ 2147483647 h 10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59"/>
                <a:gd name="T22" fmla="*/ 0 h 1057"/>
                <a:gd name="T23" fmla="*/ 1559 w 1559"/>
                <a:gd name="T24" fmla="*/ 1057 h 10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59" h="1057">
                  <a:moveTo>
                    <a:pt x="0" y="1030"/>
                  </a:moveTo>
                  <a:lnTo>
                    <a:pt x="1462" y="0"/>
                  </a:lnTo>
                  <a:lnTo>
                    <a:pt x="1559" y="0"/>
                  </a:lnTo>
                  <a:lnTo>
                    <a:pt x="43" y="1057"/>
                  </a:lnTo>
                  <a:lnTo>
                    <a:pt x="6" y="1041"/>
                  </a:lnTo>
                  <a:lnTo>
                    <a:pt x="0" y="103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8" name="Freeform 52"/>
            <p:cNvSpPr>
              <a:spLocks/>
            </p:cNvSpPr>
            <p:nvPr/>
          </p:nvSpPr>
          <p:spPr bwMode="auto">
            <a:xfrm>
              <a:off x="6173788" y="2735263"/>
              <a:ext cx="876300" cy="712788"/>
            </a:xfrm>
            <a:custGeom>
              <a:avLst/>
              <a:gdLst>
                <a:gd name="T0" fmla="*/ 30241874 w 552"/>
                <a:gd name="T1" fmla="*/ 940019876 h 449"/>
                <a:gd name="T2" fmla="*/ 1391126032 w 552"/>
                <a:gd name="T3" fmla="*/ 0 h 449"/>
                <a:gd name="T4" fmla="*/ 1391126032 w 552"/>
                <a:gd name="T5" fmla="*/ 178932014 h 449"/>
                <a:gd name="T6" fmla="*/ 0 w 552"/>
                <a:gd name="T7" fmla="*/ 1131551833 h 449"/>
                <a:gd name="T8" fmla="*/ 30241874 w 552"/>
                <a:gd name="T9" fmla="*/ 1050906798 h 449"/>
                <a:gd name="T10" fmla="*/ 30241874 w 552"/>
                <a:gd name="T11" fmla="*/ 940019876 h 449"/>
                <a:gd name="T12" fmla="*/ 30241874 w 552"/>
                <a:gd name="T13" fmla="*/ 940019876 h 4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2"/>
                <a:gd name="T22" fmla="*/ 0 h 449"/>
                <a:gd name="T23" fmla="*/ 552 w 552"/>
                <a:gd name="T24" fmla="*/ 449 h 4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2" h="449">
                  <a:moveTo>
                    <a:pt x="12" y="373"/>
                  </a:moveTo>
                  <a:lnTo>
                    <a:pt x="552" y="0"/>
                  </a:lnTo>
                  <a:lnTo>
                    <a:pt x="552" y="71"/>
                  </a:lnTo>
                  <a:lnTo>
                    <a:pt x="0" y="449"/>
                  </a:lnTo>
                  <a:lnTo>
                    <a:pt x="12" y="417"/>
                  </a:lnTo>
                  <a:lnTo>
                    <a:pt x="12" y="373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9" name="Freeform 53"/>
            <p:cNvSpPr>
              <a:spLocks/>
            </p:cNvSpPr>
            <p:nvPr/>
          </p:nvSpPr>
          <p:spPr bwMode="auto">
            <a:xfrm>
              <a:off x="1004888" y="1289050"/>
              <a:ext cx="1684338" cy="946150"/>
            </a:xfrm>
            <a:custGeom>
              <a:avLst/>
              <a:gdLst>
                <a:gd name="T0" fmla="*/ 15120941 w 1061"/>
                <a:gd name="T1" fmla="*/ 1393647026 h 596"/>
                <a:gd name="T2" fmla="*/ 2147483647 w 1061"/>
                <a:gd name="T3" fmla="*/ 0 h 596"/>
                <a:gd name="T4" fmla="*/ 2147483647 w 1061"/>
                <a:gd name="T5" fmla="*/ 10080624 h 596"/>
                <a:gd name="T6" fmla="*/ 0 w 1061"/>
                <a:gd name="T7" fmla="*/ 1502012907 h 596"/>
                <a:gd name="T8" fmla="*/ 0 w 1061"/>
                <a:gd name="T9" fmla="*/ 1444050130 h 596"/>
                <a:gd name="T10" fmla="*/ 15120941 w 1061"/>
                <a:gd name="T11" fmla="*/ 1393647026 h 596"/>
                <a:gd name="T12" fmla="*/ 15120941 w 1061"/>
                <a:gd name="T13" fmla="*/ 1393647026 h 5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1"/>
                <a:gd name="T22" fmla="*/ 0 h 596"/>
                <a:gd name="T23" fmla="*/ 1061 w 1061"/>
                <a:gd name="T24" fmla="*/ 596 h 5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1" h="596">
                  <a:moveTo>
                    <a:pt x="6" y="553"/>
                  </a:moveTo>
                  <a:lnTo>
                    <a:pt x="1000" y="0"/>
                  </a:lnTo>
                  <a:lnTo>
                    <a:pt x="1061" y="4"/>
                  </a:lnTo>
                  <a:lnTo>
                    <a:pt x="0" y="596"/>
                  </a:lnTo>
                  <a:lnTo>
                    <a:pt x="0" y="573"/>
                  </a:lnTo>
                  <a:lnTo>
                    <a:pt x="6" y="553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0" name="Freeform 54"/>
            <p:cNvSpPr>
              <a:spLocks/>
            </p:cNvSpPr>
            <p:nvPr/>
          </p:nvSpPr>
          <p:spPr bwMode="auto">
            <a:xfrm>
              <a:off x="244475" y="1270000"/>
              <a:ext cx="1963738" cy="1066800"/>
            </a:xfrm>
            <a:custGeom>
              <a:avLst/>
              <a:gdLst>
                <a:gd name="T0" fmla="*/ 0 w 1237"/>
                <a:gd name="T1" fmla="*/ 1562496704 h 672"/>
                <a:gd name="T2" fmla="*/ 2147483647 w 1237"/>
                <a:gd name="T3" fmla="*/ 0 h 672"/>
                <a:gd name="T4" fmla="*/ 2147483647 w 1237"/>
                <a:gd name="T5" fmla="*/ 0 h 672"/>
                <a:gd name="T6" fmla="*/ 0 w 1237"/>
                <a:gd name="T7" fmla="*/ 1693545178 h 672"/>
                <a:gd name="T8" fmla="*/ 0 w 1237"/>
                <a:gd name="T9" fmla="*/ 1622980432 h 672"/>
                <a:gd name="T10" fmla="*/ 0 w 1237"/>
                <a:gd name="T11" fmla="*/ 1562496704 h 672"/>
                <a:gd name="T12" fmla="*/ 0 w 1237"/>
                <a:gd name="T13" fmla="*/ 1562496704 h 6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7"/>
                <a:gd name="T22" fmla="*/ 0 h 672"/>
                <a:gd name="T23" fmla="*/ 1237 w 1237"/>
                <a:gd name="T24" fmla="*/ 672 h 6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7" h="672">
                  <a:moveTo>
                    <a:pt x="0" y="620"/>
                  </a:moveTo>
                  <a:lnTo>
                    <a:pt x="1164" y="0"/>
                  </a:lnTo>
                  <a:lnTo>
                    <a:pt x="1237" y="0"/>
                  </a:lnTo>
                  <a:lnTo>
                    <a:pt x="0" y="672"/>
                  </a:lnTo>
                  <a:lnTo>
                    <a:pt x="0" y="644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1" name="Freeform 55"/>
            <p:cNvSpPr>
              <a:spLocks/>
            </p:cNvSpPr>
            <p:nvPr/>
          </p:nvSpPr>
          <p:spPr bwMode="auto">
            <a:xfrm>
              <a:off x="254000" y="1200150"/>
              <a:ext cx="952500" cy="498475"/>
            </a:xfrm>
            <a:custGeom>
              <a:avLst/>
              <a:gdLst>
                <a:gd name="T0" fmla="*/ 60483750 w 600"/>
                <a:gd name="T1" fmla="*/ 682963070 h 314"/>
                <a:gd name="T2" fmla="*/ 1376005149 w 600"/>
                <a:gd name="T3" fmla="*/ 10080624 h 314"/>
                <a:gd name="T4" fmla="*/ 1512093532 w 600"/>
                <a:gd name="T5" fmla="*/ 0 h 314"/>
                <a:gd name="T6" fmla="*/ 45362806 w 600"/>
                <a:gd name="T7" fmla="*/ 791328953 h 314"/>
                <a:gd name="T8" fmla="*/ 0 w 600"/>
                <a:gd name="T9" fmla="*/ 733366176 h 314"/>
                <a:gd name="T10" fmla="*/ 60483750 w 600"/>
                <a:gd name="T11" fmla="*/ 682963070 h 314"/>
                <a:gd name="T12" fmla="*/ 60483750 w 600"/>
                <a:gd name="T13" fmla="*/ 682963070 h 3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0"/>
                <a:gd name="T22" fmla="*/ 0 h 314"/>
                <a:gd name="T23" fmla="*/ 600 w 600"/>
                <a:gd name="T24" fmla="*/ 314 h 3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0" h="314">
                  <a:moveTo>
                    <a:pt x="24" y="271"/>
                  </a:moveTo>
                  <a:lnTo>
                    <a:pt x="546" y="4"/>
                  </a:lnTo>
                  <a:lnTo>
                    <a:pt x="600" y="0"/>
                  </a:lnTo>
                  <a:lnTo>
                    <a:pt x="18" y="314"/>
                  </a:lnTo>
                  <a:lnTo>
                    <a:pt x="0" y="291"/>
                  </a:lnTo>
                  <a:lnTo>
                    <a:pt x="24" y="271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2" name="Freeform 56"/>
            <p:cNvSpPr>
              <a:spLocks/>
            </p:cNvSpPr>
            <p:nvPr/>
          </p:nvSpPr>
          <p:spPr bwMode="auto">
            <a:xfrm>
              <a:off x="6905625" y="1017588"/>
              <a:ext cx="654050" cy="139700"/>
            </a:xfrm>
            <a:custGeom>
              <a:avLst/>
              <a:gdLst>
                <a:gd name="T0" fmla="*/ 75604690 w 412"/>
                <a:gd name="T1" fmla="*/ 90725618 h 88"/>
                <a:gd name="T2" fmla="*/ 90725623 w 412"/>
                <a:gd name="T3" fmla="*/ 80644997 h 88"/>
                <a:gd name="T4" fmla="*/ 166330313 w 412"/>
                <a:gd name="T5" fmla="*/ 60483754 h 88"/>
                <a:gd name="T6" fmla="*/ 199093128 w 412"/>
                <a:gd name="T7" fmla="*/ 50403120 h 88"/>
                <a:gd name="T8" fmla="*/ 259576910 w 412"/>
                <a:gd name="T9" fmla="*/ 40322498 h 88"/>
                <a:gd name="T10" fmla="*/ 320059054 w 412"/>
                <a:gd name="T11" fmla="*/ 20161249 h 88"/>
                <a:gd name="T12" fmla="*/ 380544374 w 412"/>
                <a:gd name="T13" fmla="*/ 10080625 h 88"/>
                <a:gd name="T14" fmla="*/ 443547567 w 412"/>
                <a:gd name="T15" fmla="*/ 0 h 88"/>
                <a:gd name="T16" fmla="*/ 519152232 w 412"/>
                <a:gd name="T17" fmla="*/ 0 h 88"/>
                <a:gd name="T18" fmla="*/ 579635964 w 412"/>
                <a:gd name="T19" fmla="*/ 0 h 88"/>
                <a:gd name="T20" fmla="*/ 672882512 w 412"/>
                <a:gd name="T21" fmla="*/ 0 h 88"/>
                <a:gd name="T22" fmla="*/ 703124378 w 412"/>
                <a:gd name="T23" fmla="*/ 0 h 88"/>
                <a:gd name="T24" fmla="*/ 748487177 w 412"/>
                <a:gd name="T25" fmla="*/ 10080625 h 88"/>
                <a:gd name="T26" fmla="*/ 778729043 w 412"/>
                <a:gd name="T27" fmla="*/ 20161249 h 88"/>
                <a:gd name="T28" fmla="*/ 824091842 w 412"/>
                <a:gd name="T29" fmla="*/ 30241877 h 88"/>
                <a:gd name="T30" fmla="*/ 854333906 w 412"/>
                <a:gd name="T31" fmla="*/ 40322498 h 88"/>
                <a:gd name="T32" fmla="*/ 899696705 w 412"/>
                <a:gd name="T33" fmla="*/ 60483754 h 88"/>
                <a:gd name="T34" fmla="*/ 947578866 w 412"/>
                <a:gd name="T35" fmla="*/ 70564375 h 88"/>
                <a:gd name="T36" fmla="*/ 977820732 w 412"/>
                <a:gd name="T37" fmla="*/ 90725618 h 88"/>
                <a:gd name="T38" fmla="*/ 1038304464 w 412"/>
                <a:gd name="T39" fmla="*/ 221773772 h 88"/>
                <a:gd name="T40" fmla="*/ 1023183531 w 412"/>
                <a:gd name="T41" fmla="*/ 211693151 h 88"/>
                <a:gd name="T42" fmla="*/ 977820732 w 412"/>
                <a:gd name="T43" fmla="*/ 181451237 h 88"/>
                <a:gd name="T44" fmla="*/ 932457933 w 412"/>
                <a:gd name="T45" fmla="*/ 171370615 h 88"/>
                <a:gd name="T46" fmla="*/ 899696705 w 412"/>
                <a:gd name="T47" fmla="*/ 151209372 h 88"/>
                <a:gd name="T48" fmla="*/ 839212973 w 412"/>
                <a:gd name="T49" fmla="*/ 141128751 h 88"/>
                <a:gd name="T50" fmla="*/ 808970909 w 412"/>
                <a:gd name="T51" fmla="*/ 120967508 h 88"/>
                <a:gd name="T52" fmla="*/ 733366244 w 412"/>
                <a:gd name="T53" fmla="*/ 110886886 h 88"/>
                <a:gd name="T54" fmla="*/ 672882512 w 412"/>
                <a:gd name="T55" fmla="*/ 100806240 h 88"/>
                <a:gd name="T56" fmla="*/ 594756897 w 412"/>
                <a:gd name="T57" fmla="*/ 90725618 h 88"/>
                <a:gd name="T58" fmla="*/ 519152232 w 412"/>
                <a:gd name="T59" fmla="*/ 90725618 h 88"/>
                <a:gd name="T60" fmla="*/ 473789433 w 412"/>
                <a:gd name="T61" fmla="*/ 90725618 h 88"/>
                <a:gd name="T62" fmla="*/ 443547567 w 412"/>
                <a:gd name="T63" fmla="*/ 90725618 h 88"/>
                <a:gd name="T64" fmla="*/ 395665307 w 412"/>
                <a:gd name="T65" fmla="*/ 90725618 h 88"/>
                <a:gd name="T66" fmla="*/ 350302508 w 412"/>
                <a:gd name="T67" fmla="*/ 100806240 h 88"/>
                <a:gd name="T68" fmla="*/ 304938121 w 412"/>
                <a:gd name="T69" fmla="*/ 110886886 h 88"/>
                <a:gd name="T70" fmla="*/ 244455977 w 412"/>
                <a:gd name="T71" fmla="*/ 120967508 h 88"/>
                <a:gd name="T72" fmla="*/ 199093128 w 412"/>
                <a:gd name="T73" fmla="*/ 131048129 h 88"/>
                <a:gd name="T74" fmla="*/ 151209380 w 412"/>
                <a:gd name="T75" fmla="*/ 151209372 h 88"/>
                <a:gd name="T76" fmla="*/ 0 w 412"/>
                <a:gd name="T77" fmla="*/ 191531858 h 88"/>
                <a:gd name="T78" fmla="*/ 75604690 w 412"/>
                <a:gd name="T79" fmla="*/ 90725618 h 88"/>
                <a:gd name="T80" fmla="*/ 75604690 w 412"/>
                <a:gd name="T81" fmla="*/ 90725618 h 8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12"/>
                <a:gd name="T124" fmla="*/ 0 h 88"/>
                <a:gd name="T125" fmla="*/ 412 w 412"/>
                <a:gd name="T126" fmla="*/ 88 h 8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12" h="88">
                  <a:moveTo>
                    <a:pt x="30" y="36"/>
                  </a:moveTo>
                  <a:lnTo>
                    <a:pt x="36" y="32"/>
                  </a:lnTo>
                  <a:lnTo>
                    <a:pt x="66" y="24"/>
                  </a:lnTo>
                  <a:lnTo>
                    <a:pt x="79" y="20"/>
                  </a:lnTo>
                  <a:lnTo>
                    <a:pt x="103" y="16"/>
                  </a:lnTo>
                  <a:lnTo>
                    <a:pt x="127" y="8"/>
                  </a:lnTo>
                  <a:lnTo>
                    <a:pt x="151" y="4"/>
                  </a:lnTo>
                  <a:lnTo>
                    <a:pt x="176" y="0"/>
                  </a:lnTo>
                  <a:lnTo>
                    <a:pt x="206" y="0"/>
                  </a:lnTo>
                  <a:lnTo>
                    <a:pt x="230" y="0"/>
                  </a:lnTo>
                  <a:lnTo>
                    <a:pt x="267" y="0"/>
                  </a:lnTo>
                  <a:lnTo>
                    <a:pt x="279" y="0"/>
                  </a:lnTo>
                  <a:lnTo>
                    <a:pt x="297" y="4"/>
                  </a:lnTo>
                  <a:lnTo>
                    <a:pt x="309" y="8"/>
                  </a:lnTo>
                  <a:lnTo>
                    <a:pt x="327" y="12"/>
                  </a:lnTo>
                  <a:lnTo>
                    <a:pt x="339" y="16"/>
                  </a:lnTo>
                  <a:lnTo>
                    <a:pt x="357" y="24"/>
                  </a:lnTo>
                  <a:lnTo>
                    <a:pt x="376" y="28"/>
                  </a:lnTo>
                  <a:lnTo>
                    <a:pt x="388" y="36"/>
                  </a:lnTo>
                  <a:lnTo>
                    <a:pt x="412" y="88"/>
                  </a:lnTo>
                  <a:lnTo>
                    <a:pt x="406" y="84"/>
                  </a:lnTo>
                  <a:lnTo>
                    <a:pt x="388" y="72"/>
                  </a:lnTo>
                  <a:lnTo>
                    <a:pt x="370" y="68"/>
                  </a:lnTo>
                  <a:lnTo>
                    <a:pt x="357" y="60"/>
                  </a:lnTo>
                  <a:lnTo>
                    <a:pt x="333" y="56"/>
                  </a:lnTo>
                  <a:lnTo>
                    <a:pt x="321" y="48"/>
                  </a:lnTo>
                  <a:lnTo>
                    <a:pt x="291" y="44"/>
                  </a:lnTo>
                  <a:lnTo>
                    <a:pt x="267" y="40"/>
                  </a:lnTo>
                  <a:lnTo>
                    <a:pt x="236" y="36"/>
                  </a:lnTo>
                  <a:lnTo>
                    <a:pt x="206" y="36"/>
                  </a:lnTo>
                  <a:lnTo>
                    <a:pt x="188" y="36"/>
                  </a:lnTo>
                  <a:lnTo>
                    <a:pt x="176" y="36"/>
                  </a:lnTo>
                  <a:lnTo>
                    <a:pt x="157" y="36"/>
                  </a:lnTo>
                  <a:lnTo>
                    <a:pt x="139" y="40"/>
                  </a:lnTo>
                  <a:lnTo>
                    <a:pt x="121" y="44"/>
                  </a:lnTo>
                  <a:lnTo>
                    <a:pt x="97" y="48"/>
                  </a:lnTo>
                  <a:lnTo>
                    <a:pt x="79" y="52"/>
                  </a:lnTo>
                  <a:lnTo>
                    <a:pt x="60" y="60"/>
                  </a:lnTo>
                  <a:lnTo>
                    <a:pt x="0" y="76"/>
                  </a:lnTo>
                  <a:lnTo>
                    <a:pt x="30" y="36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3" name="Freeform 57"/>
            <p:cNvSpPr>
              <a:spLocks/>
            </p:cNvSpPr>
            <p:nvPr/>
          </p:nvSpPr>
          <p:spPr bwMode="auto">
            <a:xfrm>
              <a:off x="6877050" y="-477838"/>
              <a:ext cx="490538" cy="1192213"/>
            </a:xfrm>
            <a:custGeom>
              <a:avLst/>
              <a:gdLst>
                <a:gd name="T0" fmla="*/ 519152710 w 309"/>
                <a:gd name="T1" fmla="*/ 178931954 h 751"/>
                <a:gd name="T2" fmla="*/ 519152710 w 309"/>
                <a:gd name="T3" fmla="*/ 199093206 h 751"/>
                <a:gd name="T4" fmla="*/ 504031763 w 309"/>
                <a:gd name="T5" fmla="*/ 259577011 h 751"/>
                <a:gd name="T6" fmla="*/ 488910816 w 309"/>
                <a:gd name="T7" fmla="*/ 340222019 h 751"/>
                <a:gd name="T8" fmla="*/ 488910816 w 309"/>
                <a:gd name="T9" fmla="*/ 410786400 h 751"/>
                <a:gd name="T10" fmla="*/ 473789869 w 309"/>
                <a:gd name="T11" fmla="*/ 461189629 h 751"/>
                <a:gd name="T12" fmla="*/ 473789869 w 309"/>
                <a:gd name="T13" fmla="*/ 509071809 h 751"/>
                <a:gd name="T14" fmla="*/ 456149558 w 309"/>
                <a:gd name="T15" fmla="*/ 579636191 h 751"/>
                <a:gd name="T16" fmla="*/ 456149558 w 309"/>
                <a:gd name="T17" fmla="*/ 640119946 h 751"/>
                <a:gd name="T18" fmla="*/ 456149558 w 309"/>
                <a:gd name="T19" fmla="*/ 700603702 h 751"/>
                <a:gd name="T20" fmla="*/ 456149558 w 309"/>
                <a:gd name="T21" fmla="*/ 771168084 h 751"/>
                <a:gd name="T22" fmla="*/ 456149558 w 309"/>
                <a:gd name="T23" fmla="*/ 841732664 h 751"/>
                <a:gd name="T24" fmla="*/ 456149558 w 309"/>
                <a:gd name="T25" fmla="*/ 919858309 h 751"/>
                <a:gd name="T26" fmla="*/ 456149558 w 309"/>
                <a:gd name="T27" fmla="*/ 990422690 h 751"/>
                <a:gd name="T28" fmla="*/ 456149558 w 309"/>
                <a:gd name="T29" fmla="*/ 1060987072 h 751"/>
                <a:gd name="T30" fmla="*/ 456149558 w 309"/>
                <a:gd name="T31" fmla="*/ 1131551454 h 751"/>
                <a:gd name="T32" fmla="*/ 456149558 w 309"/>
                <a:gd name="T33" fmla="*/ 1202115835 h 751"/>
                <a:gd name="T34" fmla="*/ 473789869 w 309"/>
                <a:gd name="T35" fmla="*/ 1262599591 h 751"/>
                <a:gd name="T36" fmla="*/ 488910816 w 309"/>
                <a:gd name="T37" fmla="*/ 1330643022 h 751"/>
                <a:gd name="T38" fmla="*/ 504031763 w 309"/>
                <a:gd name="T39" fmla="*/ 1401207404 h 751"/>
                <a:gd name="T40" fmla="*/ 519152710 w 309"/>
                <a:gd name="T41" fmla="*/ 1471771786 h 751"/>
                <a:gd name="T42" fmla="*/ 534273657 w 309"/>
                <a:gd name="T43" fmla="*/ 1542336167 h 751"/>
                <a:gd name="T44" fmla="*/ 564515551 w 309"/>
                <a:gd name="T45" fmla="*/ 1602819923 h 751"/>
                <a:gd name="T46" fmla="*/ 594757445 w 309"/>
                <a:gd name="T47" fmla="*/ 1653223053 h 751"/>
                <a:gd name="T48" fmla="*/ 624999339 w 309"/>
                <a:gd name="T49" fmla="*/ 1713707205 h 751"/>
                <a:gd name="T50" fmla="*/ 670362179 w 309"/>
                <a:gd name="T51" fmla="*/ 1761590972 h 751"/>
                <a:gd name="T52" fmla="*/ 733366919 w 309"/>
                <a:gd name="T53" fmla="*/ 1822074728 h 751"/>
                <a:gd name="T54" fmla="*/ 151209519 w 309"/>
                <a:gd name="T55" fmla="*/ 1892639110 h 751"/>
                <a:gd name="T56" fmla="*/ 136088572 w 309"/>
                <a:gd name="T57" fmla="*/ 1862397232 h 751"/>
                <a:gd name="T58" fmla="*/ 120967625 w 309"/>
                <a:gd name="T59" fmla="*/ 1822074728 h 751"/>
                <a:gd name="T60" fmla="*/ 105846678 w 309"/>
                <a:gd name="T61" fmla="*/ 1771671598 h 751"/>
                <a:gd name="T62" fmla="*/ 75604760 w 309"/>
                <a:gd name="T63" fmla="*/ 1703626579 h 751"/>
                <a:gd name="T64" fmla="*/ 60483813 w 309"/>
                <a:gd name="T65" fmla="*/ 1633061801 h 751"/>
                <a:gd name="T66" fmla="*/ 30241906 w 309"/>
                <a:gd name="T67" fmla="*/ 1542336167 h 751"/>
                <a:gd name="T68" fmla="*/ 15120953 w 309"/>
                <a:gd name="T69" fmla="*/ 1441529908 h 751"/>
                <a:gd name="T70" fmla="*/ 15120953 w 309"/>
                <a:gd name="T71" fmla="*/ 1381046152 h 751"/>
                <a:gd name="T72" fmla="*/ 0 w 309"/>
                <a:gd name="T73" fmla="*/ 1323083347 h 751"/>
                <a:gd name="T74" fmla="*/ 0 w 309"/>
                <a:gd name="T75" fmla="*/ 1262599591 h 751"/>
                <a:gd name="T76" fmla="*/ 0 w 309"/>
                <a:gd name="T77" fmla="*/ 1202115835 h 751"/>
                <a:gd name="T78" fmla="*/ 0 w 309"/>
                <a:gd name="T79" fmla="*/ 1141632080 h 751"/>
                <a:gd name="T80" fmla="*/ 0 w 309"/>
                <a:gd name="T81" fmla="*/ 1081148324 h 751"/>
                <a:gd name="T82" fmla="*/ 0 w 309"/>
                <a:gd name="T83" fmla="*/ 1000503316 h 751"/>
                <a:gd name="T84" fmla="*/ 15120953 w 309"/>
                <a:gd name="T85" fmla="*/ 940019561 h 751"/>
                <a:gd name="T86" fmla="*/ 15120953 w 309"/>
                <a:gd name="T87" fmla="*/ 861893916 h 751"/>
                <a:gd name="T88" fmla="*/ 15120953 w 309"/>
                <a:gd name="T89" fmla="*/ 791329336 h 751"/>
                <a:gd name="T90" fmla="*/ 30241906 w 309"/>
                <a:gd name="T91" fmla="*/ 720764954 h 751"/>
                <a:gd name="T92" fmla="*/ 60483813 w 309"/>
                <a:gd name="T93" fmla="*/ 650200572 h 751"/>
                <a:gd name="T94" fmla="*/ 75604760 w 309"/>
                <a:gd name="T95" fmla="*/ 569555565 h 751"/>
                <a:gd name="T96" fmla="*/ 105846678 w 309"/>
                <a:gd name="T97" fmla="*/ 488910557 h 751"/>
                <a:gd name="T98" fmla="*/ 120967625 w 309"/>
                <a:gd name="T99" fmla="*/ 410786400 h 751"/>
                <a:gd name="T100" fmla="*/ 166330466 w 309"/>
                <a:gd name="T101" fmla="*/ 340222019 h 751"/>
                <a:gd name="T102" fmla="*/ 196572360 w 309"/>
                <a:gd name="T103" fmla="*/ 279738263 h 751"/>
                <a:gd name="T104" fmla="*/ 226814303 w 309"/>
                <a:gd name="T105" fmla="*/ 229335133 h 751"/>
                <a:gd name="T106" fmla="*/ 259577149 w 309"/>
                <a:gd name="T107" fmla="*/ 178931954 h 751"/>
                <a:gd name="T108" fmla="*/ 289819043 w 309"/>
                <a:gd name="T109" fmla="*/ 118448198 h 751"/>
                <a:gd name="T110" fmla="*/ 335181883 w 309"/>
                <a:gd name="T111" fmla="*/ 68045044 h 751"/>
                <a:gd name="T112" fmla="*/ 380544724 w 309"/>
                <a:gd name="T113" fmla="*/ 0 h 751"/>
                <a:gd name="T114" fmla="*/ 534273657 w 309"/>
                <a:gd name="T115" fmla="*/ 178931954 h 7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751"/>
                <a:gd name="T176" fmla="*/ 309 w 309"/>
                <a:gd name="T177" fmla="*/ 751 h 7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751">
                  <a:moveTo>
                    <a:pt x="212" y="71"/>
                  </a:moveTo>
                  <a:lnTo>
                    <a:pt x="206" y="71"/>
                  </a:lnTo>
                  <a:lnTo>
                    <a:pt x="206" y="75"/>
                  </a:lnTo>
                  <a:lnTo>
                    <a:pt x="206" y="79"/>
                  </a:lnTo>
                  <a:lnTo>
                    <a:pt x="206" y="91"/>
                  </a:lnTo>
                  <a:lnTo>
                    <a:pt x="200" y="103"/>
                  </a:lnTo>
                  <a:lnTo>
                    <a:pt x="200" y="115"/>
                  </a:lnTo>
                  <a:lnTo>
                    <a:pt x="194" y="135"/>
                  </a:lnTo>
                  <a:lnTo>
                    <a:pt x="194" y="155"/>
                  </a:lnTo>
                  <a:lnTo>
                    <a:pt x="194" y="163"/>
                  </a:lnTo>
                  <a:lnTo>
                    <a:pt x="188" y="171"/>
                  </a:lnTo>
                  <a:lnTo>
                    <a:pt x="188" y="183"/>
                  </a:lnTo>
                  <a:lnTo>
                    <a:pt x="188" y="194"/>
                  </a:lnTo>
                  <a:lnTo>
                    <a:pt x="188" y="202"/>
                  </a:lnTo>
                  <a:lnTo>
                    <a:pt x="181" y="214"/>
                  </a:lnTo>
                  <a:lnTo>
                    <a:pt x="181" y="230"/>
                  </a:lnTo>
                  <a:lnTo>
                    <a:pt x="181" y="242"/>
                  </a:lnTo>
                  <a:lnTo>
                    <a:pt x="181" y="254"/>
                  </a:lnTo>
                  <a:lnTo>
                    <a:pt x="181" y="266"/>
                  </a:lnTo>
                  <a:lnTo>
                    <a:pt x="181" y="278"/>
                  </a:lnTo>
                  <a:lnTo>
                    <a:pt x="181" y="294"/>
                  </a:lnTo>
                  <a:lnTo>
                    <a:pt x="181" y="306"/>
                  </a:lnTo>
                  <a:lnTo>
                    <a:pt x="181" y="322"/>
                  </a:lnTo>
                  <a:lnTo>
                    <a:pt x="181" y="334"/>
                  </a:lnTo>
                  <a:lnTo>
                    <a:pt x="181" y="350"/>
                  </a:lnTo>
                  <a:lnTo>
                    <a:pt x="181" y="365"/>
                  </a:lnTo>
                  <a:lnTo>
                    <a:pt x="181" y="377"/>
                  </a:lnTo>
                  <a:lnTo>
                    <a:pt x="181" y="393"/>
                  </a:lnTo>
                  <a:lnTo>
                    <a:pt x="181" y="405"/>
                  </a:lnTo>
                  <a:lnTo>
                    <a:pt x="181" y="421"/>
                  </a:lnTo>
                  <a:lnTo>
                    <a:pt x="181" y="433"/>
                  </a:lnTo>
                  <a:lnTo>
                    <a:pt x="181" y="449"/>
                  </a:lnTo>
                  <a:lnTo>
                    <a:pt x="181" y="461"/>
                  </a:lnTo>
                  <a:lnTo>
                    <a:pt x="181" y="477"/>
                  </a:lnTo>
                  <a:lnTo>
                    <a:pt x="188" y="489"/>
                  </a:lnTo>
                  <a:lnTo>
                    <a:pt x="188" y="501"/>
                  </a:lnTo>
                  <a:lnTo>
                    <a:pt x="194" y="517"/>
                  </a:lnTo>
                  <a:lnTo>
                    <a:pt x="194" y="528"/>
                  </a:lnTo>
                  <a:lnTo>
                    <a:pt x="194" y="544"/>
                  </a:lnTo>
                  <a:lnTo>
                    <a:pt x="200" y="556"/>
                  </a:lnTo>
                  <a:lnTo>
                    <a:pt x="206" y="572"/>
                  </a:lnTo>
                  <a:lnTo>
                    <a:pt x="206" y="584"/>
                  </a:lnTo>
                  <a:lnTo>
                    <a:pt x="212" y="596"/>
                  </a:lnTo>
                  <a:lnTo>
                    <a:pt x="212" y="612"/>
                  </a:lnTo>
                  <a:lnTo>
                    <a:pt x="218" y="624"/>
                  </a:lnTo>
                  <a:lnTo>
                    <a:pt x="224" y="636"/>
                  </a:lnTo>
                  <a:lnTo>
                    <a:pt x="230" y="648"/>
                  </a:lnTo>
                  <a:lnTo>
                    <a:pt x="236" y="656"/>
                  </a:lnTo>
                  <a:lnTo>
                    <a:pt x="248" y="668"/>
                  </a:lnTo>
                  <a:lnTo>
                    <a:pt x="248" y="680"/>
                  </a:lnTo>
                  <a:lnTo>
                    <a:pt x="254" y="688"/>
                  </a:lnTo>
                  <a:lnTo>
                    <a:pt x="266" y="699"/>
                  </a:lnTo>
                  <a:lnTo>
                    <a:pt x="272" y="707"/>
                  </a:lnTo>
                  <a:lnTo>
                    <a:pt x="291" y="723"/>
                  </a:lnTo>
                  <a:lnTo>
                    <a:pt x="309" y="743"/>
                  </a:lnTo>
                  <a:lnTo>
                    <a:pt x="60" y="751"/>
                  </a:lnTo>
                  <a:lnTo>
                    <a:pt x="54" y="739"/>
                  </a:lnTo>
                  <a:lnTo>
                    <a:pt x="48" y="731"/>
                  </a:lnTo>
                  <a:lnTo>
                    <a:pt x="48" y="723"/>
                  </a:lnTo>
                  <a:lnTo>
                    <a:pt x="42" y="715"/>
                  </a:lnTo>
                  <a:lnTo>
                    <a:pt x="42" y="703"/>
                  </a:lnTo>
                  <a:lnTo>
                    <a:pt x="36" y="688"/>
                  </a:lnTo>
                  <a:lnTo>
                    <a:pt x="30" y="676"/>
                  </a:lnTo>
                  <a:lnTo>
                    <a:pt x="24" y="660"/>
                  </a:lnTo>
                  <a:lnTo>
                    <a:pt x="24" y="648"/>
                  </a:lnTo>
                  <a:lnTo>
                    <a:pt x="18" y="628"/>
                  </a:lnTo>
                  <a:lnTo>
                    <a:pt x="12" y="612"/>
                  </a:lnTo>
                  <a:lnTo>
                    <a:pt x="6" y="588"/>
                  </a:lnTo>
                  <a:lnTo>
                    <a:pt x="6" y="572"/>
                  </a:lnTo>
                  <a:lnTo>
                    <a:pt x="6" y="560"/>
                  </a:lnTo>
                  <a:lnTo>
                    <a:pt x="6" y="548"/>
                  </a:lnTo>
                  <a:lnTo>
                    <a:pt x="0" y="536"/>
                  </a:lnTo>
                  <a:lnTo>
                    <a:pt x="0" y="525"/>
                  </a:lnTo>
                  <a:lnTo>
                    <a:pt x="0" y="513"/>
                  </a:lnTo>
                  <a:lnTo>
                    <a:pt x="0" y="501"/>
                  </a:lnTo>
                  <a:lnTo>
                    <a:pt x="0" y="489"/>
                  </a:lnTo>
                  <a:lnTo>
                    <a:pt x="0" y="477"/>
                  </a:lnTo>
                  <a:lnTo>
                    <a:pt x="0" y="465"/>
                  </a:lnTo>
                  <a:lnTo>
                    <a:pt x="0" y="453"/>
                  </a:lnTo>
                  <a:lnTo>
                    <a:pt x="0" y="437"/>
                  </a:lnTo>
                  <a:lnTo>
                    <a:pt x="0" y="429"/>
                  </a:lnTo>
                  <a:lnTo>
                    <a:pt x="0" y="413"/>
                  </a:lnTo>
                  <a:lnTo>
                    <a:pt x="0" y="397"/>
                  </a:lnTo>
                  <a:lnTo>
                    <a:pt x="0" y="385"/>
                  </a:lnTo>
                  <a:lnTo>
                    <a:pt x="6" y="373"/>
                  </a:lnTo>
                  <a:lnTo>
                    <a:pt x="6" y="358"/>
                  </a:lnTo>
                  <a:lnTo>
                    <a:pt x="6" y="342"/>
                  </a:lnTo>
                  <a:lnTo>
                    <a:pt x="6" y="330"/>
                  </a:lnTo>
                  <a:lnTo>
                    <a:pt x="6" y="314"/>
                  </a:lnTo>
                  <a:lnTo>
                    <a:pt x="12" y="298"/>
                  </a:lnTo>
                  <a:lnTo>
                    <a:pt x="12" y="286"/>
                  </a:lnTo>
                  <a:lnTo>
                    <a:pt x="18" y="270"/>
                  </a:lnTo>
                  <a:lnTo>
                    <a:pt x="24" y="258"/>
                  </a:lnTo>
                  <a:lnTo>
                    <a:pt x="24" y="238"/>
                  </a:lnTo>
                  <a:lnTo>
                    <a:pt x="30" y="226"/>
                  </a:lnTo>
                  <a:lnTo>
                    <a:pt x="36" y="210"/>
                  </a:lnTo>
                  <a:lnTo>
                    <a:pt x="42" y="194"/>
                  </a:lnTo>
                  <a:lnTo>
                    <a:pt x="48" y="179"/>
                  </a:lnTo>
                  <a:lnTo>
                    <a:pt x="48" y="163"/>
                  </a:lnTo>
                  <a:lnTo>
                    <a:pt x="60" y="147"/>
                  </a:lnTo>
                  <a:lnTo>
                    <a:pt x="66" y="135"/>
                  </a:lnTo>
                  <a:lnTo>
                    <a:pt x="66" y="127"/>
                  </a:lnTo>
                  <a:lnTo>
                    <a:pt x="78" y="111"/>
                  </a:lnTo>
                  <a:lnTo>
                    <a:pt x="84" y="103"/>
                  </a:lnTo>
                  <a:lnTo>
                    <a:pt x="90" y="91"/>
                  </a:lnTo>
                  <a:lnTo>
                    <a:pt x="97" y="79"/>
                  </a:lnTo>
                  <a:lnTo>
                    <a:pt x="103" y="71"/>
                  </a:lnTo>
                  <a:lnTo>
                    <a:pt x="109" y="59"/>
                  </a:lnTo>
                  <a:lnTo>
                    <a:pt x="115" y="47"/>
                  </a:lnTo>
                  <a:lnTo>
                    <a:pt x="121" y="35"/>
                  </a:lnTo>
                  <a:lnTo>
                    <a:pt x="133" y="27"/>
                  </a:lnTo>
                  <a:lnTo>
                    <a:pt x="145" y="8"/>
                  </a:lnTo>
                  <a:lnTo>
                    <a:pt x="151" y="0"/>
                  </a:lnTo>
                  <a:lnTo>
                    <a:pt x="212" y="71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4" name="Freeform 58"/>
            <p:cNvSpPr>
              <a:spLocks/>
            </p:cNvSpPr>
            <p:nvPr/>
          </p:nvSpPr>
          <p:spPr bwMode="auto">
            <a:xfrm>
              <a:off x="6654800" y="-730250"/>
              <a:ext cx="1376363" cy="1527175"/>
            </a:xfrm>
            <a:custGeom>
              <a:avLst/>
              <a:gdLst>
                <a:gd name="T0" fmla="*/ 320060763 w 867"/>
                <a:gd name="T1" fmla="*/ 2147483647 h 962"/>
                <a:gd name="T2" fmla="*/ 75604718 w 867"/>
                <a:gd name="T3" fmla="*/ 2013605920 h 962"/>
                <a:gd name="T4" fmla="*/ 0 w 867"/>
                <a:gd name="T5" fmla="*/ 1852315961 h 962"/>
                <a:gd name="T6" fmla="*/ 0 w 867"/>
                <a:gd name="T7" fmla="*/ 1643141855 h 962"/>
                <a:gd name="T8" fmla="*/ 0 w 867"/>
                <a:gd name="T9" fmla="*/ 1370965049 h 962"/>
                <a:gd name="T10" fmla="*/ 15120945 w 867"/>
                <a:gd name="T11" fmla="*/ 1081147947 h 962"/>
                <a:gd name="T12" fmla="*/ 45362829 w 867"/>
                <a:gd name="T13" fmla="*/ 811490305 h 962"/>
                <a:gd name="T14" fmla="*/ 108367571 w 867"/>
                <a:gd name="T15" fmla="*/ 569555366 h 962"/>
                <a:gd name="T16" fmla="*/ 214214192 w 867"/>
                <a:gd name="T17" fmla="*/ 410786257 h 962"/>
                <a:gd name="T18" fmla="*/ 473789612 w 867"/>
                <a:gd name="T19" fmla="*/ 168851269 h 962"/>
                <a:gd name="T20" fmla="*/ 887095469 w 867"/>
                <a:gd name="T21" fmla="*/ 20161251 h 962"/>
                <a:gd name="T22" fmla="*/ 1161793317 w 867"/>
                <a:gd name="T23" fmla="*/ 0 h 962"/>
                <a:gd name="T24" fmla="*/ 1391126761 w 867"/>
                <a:gd name="T25" fmla="*/ 10080626 h 962"/>
                <a:gd name="T26" fmla="*/ 1786792515 w 867"/>
                <a:gd name="T27" fmla="*/ 118448157 h 962"/>
                <a:gd name="T28" fmla="*/ 2079130664 w 867"/>
                <a:gd name="T29" fmla="*/ 350302523 h 962"/>
                <a:gd name="T30" fmla="*/ 2147483647 w 867"/>
                <a:gd name="T31" fmla="*/ 519152254 h 962"/>
                <a:gd name="T32" fmla="*/ 2147483647 w 867"/>
                <a:gd name="T33" fmla="*/ 690522836 h 962"/>
                <a:gd name="T34" fmla="*/ 2147483647 w 867"/>
                <a:gd name="T35" fmla="*/ 909777366 h 962"/>
                <a:gd name="T36" fmla="*/ 2147483647 w 867"/>
                <a:gd name="T37" fmla="*/ 1121470437 h 962"/>
                <a:gd name="T38" fmla="*/ 2147483647 w 867"/>
                <a:gd name="T39" fmla="*/ 1292841019 h 962"/>
                <a:gd name="T40" fmla="*/ 2124493480 w 867"/>
                <a:gd name="T41" fmla="*/ 1461690651 h 962"/>
                <a:gd name="T42" fmla="*/ 2109372541 w 867"/>
                <a:gd name="T43" fmla="*/ 1643141855 h 962"/>
                <a:gd name="T44" fmla="*/ 2079130664 w 867"/>
                <a:gd name="T45" fmla="*/ 1801912849 h 962"/>
                <a:gd name="T46" fmla="*/ 2031246897 w 867"/>
                <a:gd name="T47" fmla="*/ 2013605920 h 962"/>
                <a:gd name="T48" fmla="*/ 1880037510 w 867"/>
                <a:gd name="T49" fmla="*/ 2147483647 h 962"/>
                <a:gd name="T50" fmla="*/ 1527215209 w 867"/>
                <a:gd name="T51" fmla="*/ 2147483647 h 962"/>
                <a:gd name="T52" fmla="*/ 1267639888 w 867"/>
                <a:gd name="T53" fmla="*/ 2147483647 h 962"/>
                <a:gd name="T54" fmla="*/ 1542336148 w 867"/>
                <a:gd name="T55" fmla="*/ 2147483647 h 962"/>
                <a:gd name="T56" fmla="*/ 1849795632 w 867"/>
                <a:gd name="T57" fmla="*/ 2003525298 h 962"/>
                <a:gd name="T58" fmla="*/ 1955642203 w 867"/>
                <a:gd name="T59" fmla="*/ 1771670982 h 962"/>
                <a:gd name="T60" fmla="*/ 2016125958 w 867"/>
                <a:gd name="T61" fmla="*/ 1552416253 h 962"/>
                <a:gd name="T62" fmla="*/ 2048888786 w 867"/>
                <a:gd name="T63" fmla="*/ 1391126294 h 962"/>
                <a:gd name="T64" fmla="*/ 2064009725 w 867"/>
                <a:gd name="T65" fmla="*/ 1222275074 h 962"/>
                <a:gd name="T66" fmla="*/ 2064009725 w 867"/>
                <a:gd name="T67" fmla="*/ 1050906080 h 962"/>
                <a:gd name="T68" fmla="*/ 2048888786 w 867"/>
                <a:gd name="T69" fmla="*/ 879535499 h 962"/>
                <a:gd name="T70" fmla="*/ 2016125958 w 867"/>
                <a:gd name="T71" fmla="*/ 720764703 h 962"/>
                <a:gd name="T72" fmla="*/ 1925400326 w 867"/>
                <a:gd name="T73" fmla="*/ 509071632 h 962"/>
                <a:gd name="T74" fmla="*/ 1741429698 w 867"/>
                <a:gd name="T75" fmla="*/ 320059068 h 962"/>
                <a:gd name="T76" fmla="*/ 1496973332 w 867"/>
                <a:gd name="T77" fmla="*/ 209173809 h 962"/>
                <a:gd name="T78" fmla="*/ 1237398010 w 867"/>
                <a:gd name="T79" fmla="*/ 178931892 h 962"/>
                <a:gd name="T80" fmla="*/ 977821102 w 867"/>
                <a:gd name="T81" fmla="*/ 209173809 h 962"/>
                <a:gd name="T82" fmla="*/ 718245582 w 867"/>
                <a:gd name="T83" fmla="*/ 309978446 h 962"/>
                <a:gd name="T84" fmla="*/ 519152428 w 867"/>
                <a:gd name="T85" fmla="*/ 451108846 h 962"/>
                <a:gd name="T86" fmla="*/ 367942942 w 867"/>
                <a:gd name="T87" fmla="*/ 670361591 h 962"/>
                <a:gd name="T88" fmla="*/ 304939824 w 867"/>
                <a:gd name="T89" fmla="*/ 831651550 h 962"/>
                <a:gd name="T90" fmla="*/ 274697947 w 867"/>
                <a:gd name="T91" fmla="*/ 1000502968 h 962"/>
                <a:gd name="T92" fmla="*/ 259577008 w 867"/>
                <a:gd name="T93" fmla="*/ 1181954172 h 962"/>
                <a:gd name="T94" fmla="*/ 244456069 w 867"/>
                <a:gd name="T95" fmla="*/ 1370965049 h 962"/>
                <a:gd name="T96" fmla="*/ 274697947 w 867"/>
                <a:gd name="T97" fmla="*/ 1552416253 h 962"/>
                <a:gd name="T98" fmla="*/ 304939824 w 867"/>
                <a:gd name="T99" fmla="*/ 1723787231 h 962"/>
                <a:gd name="T100" fmla="*/ 367942942 w 867"/>
                <a:gd name="T101" fmla="*/ 1882557828 h 962"/>
                <a:gd name="T102" fmla="*/ 564515245 w 867"/>
                <a:gd name="T103" fmla="*/ 2104331522 h 962"/>
                <a:gd name="T104" fmla="*/ 793850276 w 867"/>
                <a:gd name="T105" fmla="*/ 2147483647 h 9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67"/>
                <a:gd name="T160" fmla="*/ 0 h 962"/>
                <a:gd name="T161" fmla="*/ 867 w 867"/>
                <a:gd name="T162" fmla="*/ 962 h 9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67" h="962">
                  <a:moveTo>
                    <a:pt x="212" y="930"/>
                  </a:moveTo>
                  <a:lnTo>
                    <a:pt x="200" y="926"/>
                  </a:lnTo>
                  <a:lnTo>
                    <a:pt x="182" y="914"/>
                  </a:lnTo>
                  <a:lnTo>
                    <a:pt x="164" y="906"/>
                  </a:lnTo>
                  <a:lnTo>
                    <a:pt x="146" y="898"/>
                  </a:lnTo>
                  <a:lnTo>
                    <a:pt x="127" y="886"/>
                  </a:lnTo>
                  <a:lnTo>
                    <a:pt x="109" y="878"/>
                  </a:lnTo>
                  <a:lnTo>
                    <a:pt x="91" y="862"/>
                  </a:lnTo>
                  <a:lnTo>
                    <a:pt x="67" y="847"/>
                  </a:lnTo>
                  <a:lnTo>
                    <a:pt x="49" y="827"/>
                  </a:lnTo>
                  <a:lnTo>
                    <a:pt x="36" y="811"/>
                  </a:lnTo>
                  <a:lnTo>
                    <a:pt x="30" y="799"/>
                  </a:lnTo>
                  <a:lnTo>
                    <a:pt x="18" y="791"/>
                  </a:lnTo>
                  <a:lnTo>
                    <a:pt x="12" y="779"/>
                  </a:lnTo>
                  <a:lnTo>
                    <a:pt x="12" y="771"/>
                  </a:lnTo>
                  <a:lnTo>
                    <a:pt x="6" y="759"/>
                  </a:lnTo>
                  <a:lnTo>
                    <a:pt x="0" y="747"/>
                  </a:lnTo>
                  <a:lnTo>
                    <a:pt x="0" y="735"/>
                  </a:lnTo>
                  <a:lnTo>
                    <a:pt x="0" y="723"/>
                  </a:lnTo>
                  <a:lnTo>
                    <a:pt x="0" y="711"/>
                  </a:lnTo>
                  <a:lnTo>
                    <a:pt x="0" y="695"/>
                  </a:lnTo>
                  <a:lnTo>
                    <a:pt x="0" y="680"/>
                  </a:lnTo>
                  <a:lnTo>
                    <a:pt x="0" y="668"/>
                  </a:lnTo>
                  <a:lnTo>
                    <a:pt x="0" y="652"/>
                  </a:lnTo>
                  <a:lnTo>
                    <a:pt x="0" y="632"/>
                  </a:lnTo>
                  <a:lnTo>
                    <a:pt x="0" y="616"/>
                  </a:lnTo>
                  <a:lnTo>
                    <a:pt x="0" y="600"/>
                  </a:lnTo>
                  <a:lnTo>
                    <a:pt x="0" y="580"/>
                  </a:lnTo>
                  <a:lnTo>
                    <a:pt x="0" y="560"/>
                  </a:lnTo>
                  <a:lnTo>
                    <a:pt x="0" y="544"/>
                  </a:lnTo>
                  <a:lnTo>
                    <a:pt x="0" y="524"/>
                  </a:lnTo>
                  <a:lnTo>
                    <a:pt x="0" y="505"/>
                  </a:lnTo>
                  <a:lnTo>
                    <a:pt x="0" y="489"/>
                  </a:lnTo>
                  <a:lnTo>
                    <a:pt x="0" y="465"/>
                  </a:lnTo>
                  <a:lnTo>
                    <a:pt x="6" y="449"/>
                  </a:lnTo>
                  <a:lnTo>
                    <a:pt x="6" y="429"/>
                  </a:lnTo>
                  <a:lnTo>
                    <a:pt x="6" y="409"/>
                  </a:lnTo>
                  <a:lnTo>
                    <a:pt x="6" y="389"/>
                  </a:lnTo>
                  <a:lnTo>
                    <a:pt x="12" y="373"/>
                  </a:lnTo>
                  <a:lnTo>
                    <a:pt x="12" y="353"/>
                  </a:lnTo>
                  <a:lnTo>
                    <a:pt x="18" y="338"/>
                  </a:lnTo>
                  <a:lnTo>
                    <a:pt x="18" y="322"/>
                  </a:lnTo>
                  <a:lnTo>
                    <a:pt x="24" y="302"/>
                  </a:lnTo>
                  <a:lnTo>
                    <a:pt x="24" y="286"/>
                  </a:lnTo>
                  <a:lnTo>
                    <a:pt x="30" y="270"/>
                  </a:lnTo>
                  <a:lnTo>
                    <a:pt x="36" y="254"/>
                  </a:lnTo>
                  <a:lnTo>
                    <a:pt x="43" y="242"/>
                  </a:lnTo>
                  <a:lnTo>
                    <a:pt x="43" y="226"/>
                  </a:lnTo>
                  <a:lnTo>
                    <a:pt x="49" y="214"/>
                  </a:lnTo>
                  <a:lnTo>
                    <a:pt x="55" y="202"/>
                  </a:lnTo>
                  <a:lnTo>
                    <a:pt x="67" y="194"/>
                  </a:lnTo>
                  <a:lnTo>
                    <a:pt x="67" y="182"/>
                  </a:lnTo>
                  <a:lnTo>
                    <a:pt x="73" y="171"/>
                  </a:lnTo>
                  <a:lnTo>
                    <a:pt x="85" y="163"/>
                  </a:lnTo>
                  <a:lnTo>
                    <a:pt x="91" y="151"/>
                  </a:lnTo>
                  <a:lnTo>
                    <a:pt x="103" y="135"/>
                  </a:lnTo>
                  <a:lnTo>
                    <a:pt x="127" y="115"/>
                  </a:lnTo>
                  <a:lnTo>
                    <a:pt x="146" y="99"/>
                  </a:lnTo>
                  <a:lnTo>
                    <a:pt x="164" y="83"/>
                  </a:lnTo>
                  <a:lnTo>
                    <a:pt x="188" y="67"/>
                  </a:lnTo>
                  <a:lnTo>
                    <a:pt x="212" y="55"/>
                  </a:lnTo>
                  <a:lnTo>
                    <a:pt x="243" y="39"/>
                  </a:lnTo>
                  <a:lnTo>
                    <a:pt x="267" y="31"/>
                  </a:lnTo>
                  <a:lnTo>
                    <a:pt x="291" y="19"/>
                  </a:lnTo>
                  <a:lnTo>
                    <a:pt x="321" y="15"/>
                  </a:lnTo>
                  <a:lnTo>
                    <a:pt x="352" y="8"/>
                  </a:lnTo>
                  <a:lnTo>
                    <a:pt x="382" y="4"/>
                  </a:lnTo>
                  <a:lnTo>
                    <a:pt x="394" y="0"/>
                  </a:lnTo>
                  <a:lnTo>
                    <a:pt x="412" y="0"/>
                  </a:lnTo>
                  <a:lnTo>
                    <a:pt x="431" y="0"/>
                  </a:lnTo>
                  <a:lnTo>
                    <a:pt x="443" y="0"/>
                  </a:lnTo>
                  <a:lnTo>
                    <a:pt x="461" y="0"/>
                  </a:lnTo>
                  <a:lnTo>
                    <a:pt x="479" y="0"/>
                  </a:lnTo>
                  <a:lnTo>
                    <a:pt x="491" y="0"/>
                  </a:lnTo>
                  <a:lnTo>
                    <a:pt x="509" y="0"/>
                  </a:lnTo>
                  <a:lnTo>
                    <a:pt x="522" y="0"/>
                  </a:lnTo>
                  <a:lnTo>
                    <a:pt x="540" y="4"/>
                  </a:lnTo>
                  <a:lnTo>
                    <a:pt x="552" y="4"/>
                  </a:lnTo>
                  <a:lnTo>
                    <a:pt x="570" y="8"/>
                  </a:lnTo>
                  <a:lnTo>
                    <a:pt x="600" y="12"/>
                  </a:lnTo>
                  <a:lnTo>
                    <a:pt x="625" y="19"/>
                  </a:lnTo>
                  <a:lnTo>
                    <a:pt x="655" y="27"/>
                  </a:lnTo>
                  <a:lnTo>
                    <a:pt x="685" y="39"/>
                  </a:lnTo>
                  <a:lnTo>
                    <a:pt x="709" y="47"/>
                  </a:lnTo>
                  <a:lnTo>
                    <a:pt x="734" y="63"/>
                  </a:lnTo>
                  <a:lnTo>
                    <a:pt x="758" y="71"/>
                  </a:lnTo>
                  <a:lnTo>
                    <a:pt x="776" y="91"/>
                  </a:lnTo>
                  <a:lnTo>
                    <a:pt x="794" y="103"/>
                  </a:lnTo>
                  <a:lnTo>
                    <a:pt x="813" y="123"/>
                  </a:lnTo>
                  <a:lnTo>
                    <a:pt x="825" y="139"/>
                  </a:lnTo>
                  <a:lnTo>
                    <a:pt x="837" y="159"/>
                  </a:lnTo>
                  <a:lnTo>
                    <a:pt x="843" y="167"/>
                  </a:lnTo>
                  <a:lnTo>
                    <a:pt x="849" y="171"/>
                  </a:lnTo>
                  <a:lnTo>
                    <a:pt x="855" y="182"/>
                  </a:lnTo>
                  <a:lnTo>
                    <a:pt x="861" y="194"/>
                  </a:lnTo>
                  <a:lnTo>
                    <a:pt x="867" y="206"/>
                  </a:lnTo>
                  <a:lnTo>
                    <a:pt x="867" y="222"/>
                  </a:lnTo>
                  <a:lnTo>
                    <a:pt x="867" y="242"/>
                  </a:lnTo>
                  <a:lnTo>
                    <a:pt x="867" y="246"/>
                  </a:lnTo>
                  <a:lnTo>
                    <a:pt x="867" y="258"/>
                  </a:lnTo>
                  <a:lnTo>
                    <a:pt x="867" y="262"/>
                  </a:lnTo>
                  <a:lnTo>
                    <a:pt x="867" y="274"/>
                  </a:lnTo>
                  <a:lnTo>
                    <a:pt x="867" y="286"/>
                  </a:lnTo>
                  <a:lnTo>
                    <a:pt x="867" y="298"/>
                  </a:lnTo>
                  <a:lnTo>
                    <a:pt x="861" y="314"/>
                  </a:lnTo>
                  <a:lnTo>
                    <a:pt x="861" y="330"/>
                  </a:lnTo>
                  <a:lnTo>
                    <a:pt x="861" y="346"/>
                  </a:lnTo>
                  <a:lnTo>
                    <a:pt x="861" y="361"/>
                  </a:lnTo>
                  <a:lnTo>
                    <a:pt x="861" y="381"/>
                  </a:lnTo>
                  <a:lnTo>
                    <a:pt x="861" y="401"/>
                  </a:lnTo>
                  <a:lnTo>
                    <a:pt x="861" y="413"/>
                  </a:lnTo>
                  <a:lnTo>
                    <a:pt x="861" y="425"/>
                  </a:lnTo>
                  <a:lnTo>
                    <a:pt x="861" y="433"/>
                  </a:lnTo>
                  <a:lnTo>
                    <a:pt x="861" y="445"/>
                  </a:lnTo>
                  <a:lnTo>
                    <a:pt x="861" y="457"/>
                  </a:lnTo>
                  <a:lnTo>
                    <a:pt x="861" y="465"/>
                  </a:lnTo>
                  <a:lnTo>
                    <a:pt x="855" y="477"/>
                  </a:lnTo>
                  <a:lnTo>
                    <a:pt x="855" y="489"/>
                  </a:lnTo>
                  <a:lnTo>
                    <a:pt x="855" y="501"/>
                  </a:lnTo>
                  <a:lnTo>
                    <a:pt x="855" y="513"/>
                  </a:lnTo>
                  <a:lnTo>
                    <a:pt x="849" y="524"/>
                  </a:lnTo>
                  <a:lnTo>
                    <a:pt x="849" y="532"/>
                  </a:lnTo>
                  <a:lnTo>
                    <a:pt x="849" y="544"/>
                  </a:lnTo>
                  <a:lnTo>
                    <a:pt x="849" y="556"/>
                  </a:lnTo>
                  <a:lnTo>
                    <a:pt x="843" y="568"/>
                  </a:lnTo>
                  <a:lnTo>
                    <a:pt x="843" y="580"/>
                  </a:lnTo>
                  <a:lnTo>
                    <a:pt x="843" y="588"/>
                  </a:lnTo>
                  <a:lnTo>
                    <a:pt x="843" y="604"/>
                  </a:lnTo>
                  <a:lnTo>
                    <a:pt x="843" y="616"/>
                  </a:lnTo>
                  <a:lnTo>
                    <a:pt x="843" y="628"/>
                  </a:lnTo>
                  <a:lnTo>
                    <a:pt x="837" y="640"/>
                  </a:lnTo>
                  <a:lnTo>
                    <a:pt x="837" y="652"/>
                  </a:lnTo>
                  <a:lnTo>
                    <a:pt x="831" y="660"/>
                  </a:lnTo>
                  <a:lnTo>
                    <a:pt x="831" y="672"/>
                  </a:lnTo>
                  <a:lnTo>
                    <a:pt x="831" y="684"/>
                  </a:lnTo>
                  <a:lnTo>
                    <a:pt x="825" y="695"/>
                  </a:lnTo>
                  <a:lnTo>
                    <a:pt x="825" y="707"/>
                  </a:lnTo>
                  <a:lnTo>
                    <a:pt x="825" y="715"/>
                  </a:lnTo>
                  <a:lnTo>
                    <a:pt x="819" y="727"/>
                  </a:lnTo>
                  <a:lnTo>
                    <a:pt x="819" y="739"/>
                  </a:lnTo>
                  <a:lnTo>
                    <a:pt x="819" y="747"/>
                  </a:lnTo>
                  <a:lnTo>
                    <a:pt x="819" y="759"/>
                  </a:lnTo>
                  <a:lnTo>
                    <a:pt x="813" y="775"/>
                  </a:lnTo>
                  <a:lnTo>
                    <a:pt x="806" y="799"/>
                  </a:lnTo>
                  <a:lnTo>
                    <a:pt x="800" y="803"/>
                  </a:lnTo>
                  <a:lnTo>
                    <a:pt x="794" y="819"/>
                  </a:lnTo>
                  <a:lnTo>
                    <a:pt x="782" y="827"/>
                  </a:lnTo>
                  <a:lnTo>
                    <a:pt x="770" y="839"/>
                  </a:lnTo>
                  <a:lnTo>
                    <a:pt x="758" y="851"/>
                  </a:lnTo>
                  <a:lnTo>
                    <a:pt x="746" y="866"/>
                  </a:lnTo>
                  <a:lnTo>
                    <a:pt x="728" y="878"/>
                  </a:lnTo>
                  <a:lnTo>
                    <a:pt x="709" y="894"/>
                  </a:lnTo>
                  <a:lnTo>
                    <a:pt x="685" y="906"/>
                  </a:lnTo>
                  <a:lnTo>
                    <a:pt x="661" y="922"/>
                  </a:lnTo>
                  <a:lnTo>
                    <a:pt x="631" y="934"/>
                  </a:lnTo>
                  <a:lnTo>
                    <a:pt x="606" y="942"/>
                  </a:lnTo>
                  <a:lnTo>
                    <a:pt x="588" y="946"/>
                  </a:lnTo>
                  <a:lnTo>
                    <a:pt x="570" y="954"/>
                  </a:lnTo>
                  <a:lnTo>
                    <a:pt x="552" y="958"/>
                  </a:lnTo>
                  <a:lnTo>
                    <a:pt x="534" y="962"/>
                  </a:lnTo>
                  <a:lnTo>
                    <a:pt x="497" y="918"/>
                  </a:lnTo>
                  <a:lnTo>
                    <a:pt x="503" y="918"/>
                  </a:lnTo>
                  <a:lnTo>
                    <a:pt x="528" y="910"/>
                  </a:lnTo>
                  <a:lnTo>
                    <a:pt x="534" y="906"/>
                  </a:lnTo>
                  <a:lnTo>
                    <a:pt x="552" y="902"/>
                  </a:lnTo>
                  <a:lnTo>
                    <a:pt x="576" y="894"/>
                  </a:lnTo>
                  <a:lnTo>
                    <a:pt x="594" y="890"/>
                  </a:lnTo>
                  <a:lnTo>
                    <a:pt x="612" y="878"/>
                  </a:lnTo>
                  <a:lnTo>
                    <a:pt x="631" y="870"/>
                  </a:lnTo>
                  <a:lnTo>
                    <a:pt x="655" y="858"/>
                  </a:lnTo>
                  <a:lnTo>
                    <a:pt x="673" y="847"/>
                  </a:lnTo>
                  <a:lnTo>
                    <a:pt x="697" y="831"/>
                  </a:lnTo>
                  <a:lnTo>
                    <a:pt x="716" y="811"/>
                  </a:lnTo>
                  <a:lnTo>
                    <a:pt x="734" y="795"/>
                  </a:lnTo>
                  <a:lnTo>
                    <a:pt x="752" y="775"/>
                  </a:lnTo>
                  <a:lnTo>
                    <a:pt x="752" y="763"/>
                  </a:lnTo>
                  <a:lnTo>
                    <a:pt x="764" y="747"/>
                  </a:lnTo>
                  <a:lnTo>
                    <a:pt x="764" y="735"/>
                  </a:lnTo>
                  <a:lnTo>
                    <a:pt x="770" y="719"/>
                  </a:lnTo>
                  <a:lnTo>
                    <a:pt x="776" y="703"/>
                  </a:lnTo>
                  <a:lnTo>
                    <a:pt x="782" y="684"/>
                  </a:lnTo>
                  <a:lnTo>
                    <a:pt x="788" y="668"/>
                  </a:lnTo>
                  <a:lnTo>
                    <a:pt x="794" y="648"/>
                  </a:lnTo>
                  <a:lnTo>
                    <a:pt x="794" y="636"/>
                  </a:lnTo>
                  <a:lnTo>
                    <a:pt x="800" y="628"/>
                  </a:lnTo>
                  <a:lnTo>
                    <a:pt x="800" y="616"/>
                  </a:lnTo>
                  <a:lnTo>
                    <a:pt x="800" y="608"/>
                  </a:lnTo>
                  <a:lnTo>
                    <a:pt x="800" y="596"/>
                  </a:lnTo>
                  <a:lnTo>
                    <a:pt x="806" y="584"/>
                  </a:lnTo>
                  <a:lnTo>
                    <a:pt x="806" y="572"/>
                  </a:lnTo>
                  <a:lnTo>
                    <a:pt x="813" y="564"/>
                  </a:lnTo>
                  <a:lnTo>
                    <a:pt x="813" y="552"/>
                  </a:lnTo>
                  <a:lnTo>
                    <a:pt x="813" y="540"/>
                  </a:lnTo>
                  <a:lnTo>
                    <a:pt x="813" y="528"/>
                  </a:lnTo>
                  <a:lnTo>
                    <a:pt x="813" y="520"/>
                  </a:lnTo>
                  <a:lnTo>
                    <a:pt x="813" y="509"/>
                  </a:lnTo>
                  <a:lnTo>
                    <a:pt x="819" y="497"/>
                  </a:lnTo>
                  <a:lnTo>
                    <a:pt x="819" y="485"/>
                  </a:lnTo>
                  <a:lnTo>
                    <a:pt x="819" y="477"/>
                  </a:lnTo>
                  <a:lnTo>
                    <a:pt x="819" y="461"/>
                  </a:lnTo>
                  <a:lnTo>
                    <a:pt x="819" y="453"/>
                  </a:lnTo>
                  <a:lnTo>
                    <a:pt x="819" y="441"/>
                  </a:lnTo>
                  <a:lnTo>
                    <a:pt x="819" y="429"/>
                  </a:lnTo>
                  <a:lnTo>
                    <a:pt x="819" y="417"/>
                  </a:lnTo>
                  <a:lnTo>
                    <a:pt x="819" y="405"/>
                  </a:lnTo>
                  <a:lnTo>
                    <a:pt x="819" y="397"/>
                  </a:lnTo>
                  <a:lnTo>
                    <a:pt x="819" y="385"/>
                  </a:lnTo>
                  <a:lnTo>
                    <a:pt x="813" y="373"/>
                  </a:lnTo>
                  <a:lnTo>
                    <a:pt x="813" y="361"/>
                  </a:lnTo>
                  <a:lnTo>
                    <a:pt x="813" y="349"/>
                  </a:lnTo>
                  <a:lnTo>
                    <a:pt x="813" y="338"/>
                  </a:lnTo>
                  <a:lnTo>
                    <a:pt x="806" y="330"/>
                  </a:lnTo>
                  <a:lnTo>
                    <a:pt x="806" y="318"/>
                  </a:lnTo>
                  <a:lnTo>
                    <a:pt x="806" y="306"/>
                  </a:lnTo>
                  <a:lnTo>
                    <a:pt x="806" y="298"/>
                  </a:lnTo>
                  <a:lnTo>
                    <a:pt x="800" y="286"/>
                  </a:lnTo>
                  <a:lnTo>
                    <a:pt x="794" y="274"/>
                  </a:lnTo>
                  <a:lnTo>
                    <a:pt x="794" y="266"/>
                  </a:lnTo>
                  <a:lnTo>
                    <a:pt x="788" y="258"/>
                  </a:lnTo>
                  <a:lnTo>
                    <a:pt x="782" y="238"/>
                  </a:lnTo>
                  <a:lnTo>
                    <a:pt x="776" y="222"/>
                  </a:lnTo>
                  <a:lnTo>
                    <a:pt x="764" y="202"/>
                  </a:lnTo>
                  <a:lnTo>
                    <a:pt x="758" y="190"/>
                  </a:lnTo>
                  <a:lnTo>
                    <a:pt x="746" y="175"/>
                  </a:lnTo>
                  <a:lnTo>
                    <a:pt x="734" y="163"/>
                  </a:lnTo>
                  <a:lnTo>
                    <a:pt x="722" y="151"/>
                  </a:lnTo>
                  <a:lnTo>
                    <a:pt x="703" y="139"/>
                  </a:lnTo>
                  <a:lnTo>
                    <a:pt x="691" y="127"/>
                  </a:lnTo>
                  <a:lnTo>
                    <a:pt x="673" y="119"/>
                  </a:lnTo>
                  <a:lnTo>
                    <a:pt x="661" y="107"/>
                  </a:lnTo>
                  <a:lnTo>
                    <a:pt x="643" y="103"/>
                  </a:lnTo>
                  <a:lnTo>
                    <a:pt x="625" y="95"/>
                  </a:lnTo>
                  <a:lnTo>
                    <a:pt x="612" y="91"/>
                  </a:lnTo>
                  <a:lnTo>
                    <a:pt x="594" y="83"/>
                  </a:lnTo>
                  <a:lnTo>
                    <a:pt x="576" y="79"/>
                  </a:lnTo>
                  <a:lnTo>
                    <a:pt x="558" y="75"/>
                  </a:lnTo>
                  <a:lnTo>
                    <a:pt x="540" y="75"/>
                  </a:lnTo>
                  <a:lnTo>
                    <a:pt x="528" y="71"/>
                  </a:lnTo>
                  <a:lnTo>
                    <a:pt x="509" y="71"/>
                  </a:lnTo>
                  <a:lnTo>
                    <a:pt x="491" y="71"/>
                  </a:lnTo>
                  <a:lnTo>
                    <a:pt x="473" y="71"/>
                  </a:lnTo>
                  <a:lnTo>
                    <a:pt x="455" y="71"/>
                  </a:lnTo>
                  <a:lnTo>
                    <a:pt x="437" y="75"/>
                  </a:lnTo>
                  <a:lnTo>
                    <a:pt x="418" y="75"/>
                  </a:lnTo>
                  <a:lnTo>
                    <a:pt x="400" y="79"/>
                  </a:lnTo>
                  <a:lnTo>
                    <a:pt x="388" y="83"/>
                  </a:lnTo>
                  <a:lnTo>
                    <a:pt x="370" y="91"/>
                  </a:lnTo>
                  <a:lnTo>
                    <a:pt x="352" y="95"/>
                  </a:lnTo>
                  <a:lnTo>
                    <a:pt x="334" y="103"/>
                  </a:lnTo>
                  <a:lnTo>
                    <a:pt x="321" y="107"/>
                  </a:lnTo>
                  <a:lnTo>
                    <a:pt x="303" y="115"/>
                  </a:lnTo>
                  <a:lnTo>
                    <a:pt x="285" y="123"/>
                  </a:lnTo>
                  <a:lnTo>
                    <a:pt x="273" y="131"/>
                  </a:lnTo>
                  <a:lnTo>
                    <a:pt x="255" y="139"/>
                  </a:lnTo>
                  <a:lnTo>
                    <a:pt x="243" y="147"/>
                  </a:lnTo>
                  <a:lnTo>
                    <a:pt x="230" y="159"/>
                  </a:lnTo>
                  <a:lnTo>
                    <a:pt x="218" y="171"/>
                  </a:lnTo>
                  <a:lnTo>
                    <a:pt x="206" y="179"/>
                  </a:lnTo>
                  <a:lnTo>
                    <a:pt x="194" y="194"/>
                  </a:lnTo>
                  <a:lnTo>
                    <a:pt x="182" y="206"/>
                  </a:lnTo>
                  <a:lnTo>
                    <a:pt x="170" y="226"/>
                  </a:lnTo>
                  <a:lnTo>
                    <a:pt x="158" y="242"/>
                  </a:lnTo>
                  <a:lnTo>
                    <a:pt x="152" y="258"/>
                  </a:lnTo>
                  <a:lnTo>
                    <a:pt x="146" y="266"/>
                  </a:lnTo>
                  <a:lnTo>
                    <a:pt x="146" y="278"/>
                  </a:lnTo>
                  <a:lnTo>
                    <a:pt x="140" y="290"/>
                  </a:lnTo>
                  <a:lnTo>
                    <a:pt x="140" y="298"/>
                  </a:lnTo>
                  <a:lnTo>
                    <a:pt x="133" y="310"/>
                  </a:lnTo>
                  <a:lnTo>
                    <a:pt x="127" y="318"/>
                  </a:lnTo>
                  <a:lnTo>
                    <a:pt x="121" y="330"/>
                  </a:lnTo>
                  <a:lnTo>
                    <a:pt x="121" y="342"/>
                  </a:lnTo>
                  <a:lnTo>
                    <a:pt x="115" y="353"/>
                  </a:lnTo>
                  <a:lnTo>
                    <a:pt x="115" y="361"/>
                  </a:lnTo>
                  <a:lnTo>
                    <a:pt x="109" y="373"/>
                  </a:lnTo>
                  <a:lnTo>
                    <a:pt x="109" y="385"/>
                  </a:lnTo>
                  <a:lnTo>
                    <a:pt x="109" y="397"/>
                  </a:lnTo>
                  <a:lnTo>
                    <a:pt x="103" y="409"/>
                  </a:lnTo>
                  <a:lnTo>
                    <a:pt x="103" y="421"/>
                  </a:lnTo>
                  <a:lnTo>
                    <a:pt x="103" y="433"/>
                  </a:lnTo>
                  <a:lnTo>
                    <a:pt x="103" y="445"/>
                  </a:lnTo>
                  <a:lnTo>
                    <a:pt x="103" y="457"/>
                  </a:lnTo>
                  <a:lnTo>
                    <a:pt x="103" y="469"/>
                  </a:lnTo>
                  <a:lnTo>
                    <a:pt x="103" y="485"/>
                  </a:lnTo>
                  <a:lnTo>
                    <a:pt x="97" y="493"/>
                  </a:lnTo>
                  <a:lnTo>
                    <a:pt x="97" y="505"/>
                  </a:lnTo>
                  <a:lnTo>
                    <a:pt x="97" y="520"/>
                  </a:lnTo>
                  <a:lnTo>
                    <a:pt x="97" y="532"/>
                  </a:lnTo>
                  <a:lnTo>
                    <a:pt x="97" y="544"/>
                  </a:lnTo>
                  <a:lnTo>
                    <a:pt x="97" y="552"/>
                  </a:lnTo>
                  <a:lnTo>
                    <a:pt x="97" y="568"/>
                  </a:lnTo>
                  <a:lnTo>
                    <a:pt x="103" y="580"/>
                  </a:lnTo>
                  <a:lnTo>
                    <a:pt x="103" y="592"/>
                  </a:lnTo>
                  <a:lnTo>
                    <a:pt x="103" y="604"/>
                  </a:lnTo>
                  <a:lnTo>
                    <a:pt x="109" y="616"/>
                  </a:lnTo>
                  <a:lnTo>
                    <a:pt x="109" y="628"/>
                  </a:lnTo>
                  <a:lnTo>
                    <a:pt x="109" y="640"/>
                  </a:lnTo>
                  <a:lnTo>
                    <a:pt x="115" y="652"/>
                  </a:lnTo>
                  <a:lnTo>
                    <a:pt x="115" y="660"/>
                  </a:lnTo>
                  <a:lnTo>
                    <a:pt x="121" y="676"/>
                  </a:lnTo>
                  <a:lnTo>
                    <a:pt x="121" y="684"/>
                  </a:lnTo>
                  <a:lnTo>
                    <a:pt x="127" y="695"/>
                  </a:lnTo>
                  <a:lnTo>
                    <a:pt x="133" y="707"/>
                  </a:lnTo>
                  <a:lnTo>
                    <a:pt x="140" y="715"/>
                  </a:lnTo>
                  <a:lnTo>
                    <a:pt x="140" y="727"/>
                  </a:lnTo>
                  <a:lnTo>
                    <a:pt x="146" y="739"/>
                  </a:lnTo>
                  <a:lnTo>
                    <a:pt x="146" y="747"/>
                  </a:lnTo>
                  <a:lnTo>
                    <a:pt x="158" y="759"/>
                  </a:lnTo>
                  <a:lnTo>
                    <a:pt x="170" y="775"/>
                  </a:lnTo>
                  <a:lnTo>
                    <a:pt x="182" y="795"/>
                  </a:lnTo>
                  <a:lnTo>
                    <a:pt x="194" y="811"/>
                  </a:lnTo>
                  <a:lnTo>
                    <a:pt x="212" y="831"/>
                  </a:lnTo>
                  <a:lnTo>
                    <a:pt x="224" y="835"/>
                  </a:lnTo>
                  <a:lnTo>
                    <a:pt x="230" y="843"/>
                  </a:lnTo>
                  <a:lnTo>
                    <a:pt x="249" y="851"/>
                  </a:lnTo>
                  <a:lnTo>
                    <a:pt x="267" y="862"/>
                  </a:lnTo>
                  <a:lnTo>
                    <a:pt x="291" y="874"/>
                  </a:lnTo>
                  <a:lnTo>
                    <a:pt x="303" y="878"/>
                  </a:lnTo>
                  <a:lnTo>
                    <a:pt x="315" y="886"/>
                  </a:lnTo>
                  <a:lnTo>
                    <a:pt x="334" y="894"/>
                  </a:lnTo>
                  <a:lnTo>
                    <a:pt x="352" y="902"/>
                  </a:lnTo>
                  <a:lnTo>
                    <a:pt x="212" y="93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5" name="Freeform 59"/>
            <p:cNvSpPr>
              <a:spLocks/>
            </p:cNvSpPr>
            <p:nvPr/>
          </p:nvSpPr>
          <p:spPr bwMode="auto">
            <a:xfrm>
              <a:off x="6953250" y="669925"/>
              <a:ext cx="587375" cy="271463"/>
            </a:xfrm>
            <a:custGeom>
              <a:avLst/>
              <a:gdLst>
                <a:gd name="T0" fmla="*/ 0 w 370"/>
                <a:gd name="T1" fmla="*/ 360383772 h 171"/>
                <a:gd name="T2" fmla="*/ 30241877 w 370"/>
                <a:gd name="T3" fmla="*/ 100806424 h 171"/>
                <a:gd name="T4" fmla="*/ 45362810 w 370"/>
                <a:gd name="T5" fmla="*/ 90725785 h 171"/>
                <a:gd name="T6" fmla="*/ 105846577 w 370"/>
                <a:gd name="T7" fmla="*/ 70564505 h 171"/>
                <a:gd name="T8" fmla="*/ 138607804 w 370"/>
                <a:gd name="T9" fmla="*/ 60483865 h 171"/>
                <a:gd name="T10" fmla="*/ 183972189 w 370"/>
                <a:gd name="T11" fmla="*/ 50403212 h 171"/>
                <a:gd name="T12" fmla="*/ 229335036 w 370"/>
                <a:gd name="T13" fmla="*/ 30241932 h 171"/>
                <a:gd name="T14" fmla="*/ 289817179 w 370"/>
                <a:gd name="T15" fmla="*/ 20161286 h 171"/>
                <a:gd name="T16" fmla="*/ 352821858 w 370"/>
                <a:gd name="T17" fmla="*/ 10080643 h 171"/>
                <a:gd name="T18" fmla="*/ 413305588 w 370"/>
                <a:gd name="T19" fmla="*/ 10080643 h 171"/>
                <a:gd name="T20" fmla="*/ 458668485 w 370"/>
                <a:gd name="T21" fmla="*/ 0 h 171"/>
                <a:gd name="T22" fmla="*/ 488910350 w 370"/>
                <a:gd name="T23" fmla="*/ 0 h 171"/>
                <a:gd name="T24" fmla="*/ 534273147 w 370"/>
                <a:gd name="T25" fmla="*/ 10080643 h 171"/>
                <a:gd name="T26" fmla="*/ 579635945 w 370"/>
                <a:gd name="T27" fmla="*/ 10080643 h 171"/>
                <a:gd name="T28" fmla="*/ 612397171 w 370"/>
                <a:gd name="T29" fmla="*/ 10080643 h 171"/>
                <a:gd name="T30" fmla="*/ 657761556 w 370"/>
                <a:gd name="T31" fmla="*/ 20161286 h 171"/>
                <a:gd name="T32" fmla="*/ 703124354 w 370"/>
                <a:gd name="T33" fmla="*/ 30241932 h 171"/>
                <a:gd name="T34" fmla="*/ 733366219 w 370"/>
                <a:gd name="T35" fmla="*/ 40322572 h 171"/>
                <a:gd name="T36" fmla="*/ 778729017 w 370"/>
                <a:gd name="T37" fmla="*/ 50403212 h 171"/>
                <a:gd name="T38" fmla="*/ 841732307 w 370"/>
                <a:gd name="T39" fmla="*/ 70564505 h 171"/>
                <a:gd name="T40" fmla="*/ 887095104 w 370"/>
                <a:gd name="T41" fmla="*/ 80645145 h 171"/>
                <a:gd name="T42" fmla="*/ 932457902 w 370"/>
                <a:gd name="T43" fmla="*/ 100806424 h 171"/>
                <a:gd name="T44" fmla="*/ 917336969 w 370"/>
                <a:gd name="T45" fmla="*/ 430948351 h 171"/>
                <a:gd name="T46" fmla="*/ 808970882 w 370"/>
                <a:gd name="T47" fmla="*/ 380545052 h 171"/>
                <a:gd name="T48" fmla="*/ 748487151 w 370"/>
                <a:gd name="T49" fmla="*/ 151209649 h 171"/>
                <a:gd name="T50" fmla="*/ 733366219 w 370"/>
                <a:gd name="T51" fmla="*/ 141129009 h 171"/>
                <a:gd name="T52" fmla="*/ 703124354 w 370"/>
                <a:gd name="T53" fmla="*/ 131048369 h 171"/>
                <a:gd name="T54" fmla="*/ 627518104 w 370"/>
                <a:gd name="T55" fmla="*/ 120967729 h 171"/>
                <a:gd name="T56" fmla="*/ 564515012 w 370"/>
                <a:gd name="T57" fmla="*/ 110887089 h 171"/>
                <a:gd name="T58" fmla="*/ 519152215 w 370"/>
                <a:gd name="T59" fmla="*/ 100806424 h 171"/>
                <a:gd name="T60" fmla="*/ 488910350 w 370"/>
                <a:gd name="T61" fmla="*/ 100806424 h 171"/>
                <a:gd name="T62" fmla="*/ 443547552 w 370"/>
                <a:gd name="T63" fmla="*/ 100806424 h 171"/>
                <a:gd name="T64" fmla="*/ 398184655 w 370"/>
                <a:gd name="T65" fmla="*/ 110887089 h 171"/>
                <a:gd name="T66" fmla="*/ 335181564 w 370"/>
                <a:gd name="T67" fmla="*/ 120967729 h 171"/>
                <a:gd name="T68" fmla="*/ 289817179 w 370"/>
                <a:gd name="T69" fmla="*/ 161290289 h 171"/>
                <a:gd name="T70" fmla="*/ 259575314 w 370"/>
                <a:gd name="T71" fmla="*/ 332661218 h 171"/>
                <a:gd name="T72" fmla="*/ 0 w 370"/>
                <a:gd name="T73" fmla="*/ 360383772 h 171"/>
                <a:gd name="T74" fmla="*/ 0 w 370"/>
                <a:gd name="T75" fmla="*/ 360383772 h 17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70"/>
                <a:gd name="T115" fmla="*/ 0 h 171"/>
                <a:gd name="T116" fmla="*/ 370 w 370"/>
                <a:gd name="T117" fmla="*/ 171 h 17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70" h="171">
                  <a:moveTo>
                    <a:pt x="0" y="143"/>
                  </a:moveTo>
                  <a:lnTo>
                    <a:pt x="12" y="40"/>
                  </a:lnTo>
                  <a:lnTo>
                    <a:pt x="18" y="36"/>
                  </a:lnTo>
                  <a:lnTo>
                    <a:pt x="42" y="28"/>
                  </a:lnTo>
                  <a:lnTo>
                    <a:pt x="55" y="24"/>
                  </a:lnTo>
                  <a:lnTo>
                    <a:pt x="73" y="20"/>
                  </a:lnTo>
                  <a:lnTo>
                    <a:pt x="91" y="12"/>
                  </a:lnTo>
                  <a:lnTo>
                    <a:pt x="115" y="8"/>
                  </a:lnTo>
                  <a:lnTo>
                    <a:pt x="140" y="4"/>
                  </a:lnTo>
                  <a:lnTo>
                    <a:pt x="164" y="4"/>
                  </a:lnTo>
                  <a:lnTo>
                    <a:pt x="182" y="0"/>
                  </a:lnTo>
                  <a:lnTo>
                    <a:pt x="194" y="0"/>
                  </a:lnTo>
                  <a:lnTo>
                    <a:pt x="212" y="4"/>
                  </a:lnTo>
                  <a:lnTo>
                    <a:pt x="230" y="4"/>
                  </a:lnTo>
                  <a:lnTo>
                    <a:pt x="243" y="4"/>
                  </a:lnTo>
                  <a:lnTo>
                    <a:pt x="261" y="8"/>
                  </a:lnTo>
                  <a:lnTo>
                    <a:pt x="279" y="12"/>
                  </a:lnTo>
                  <a:lnTo>
                    <a:pt x="291" y="16"/>
                  </a:lnTo>
                  <a:lnTo>
                    <a:pt x="309" y="20"/>
                  </a:lnTo>
                  <a:lnTo>
                    <a:pt x="334" y="28"/>
                  </a:lnTo>
                  <a:lnTo>
                    <a:pt x="352" y="32"/>
                  </a:lnTo>
                  <a:lnTo>
                    <a:pt x="370" y="40"/>
                  </a:lnTo>
                  <a:lnTo>
                    <a:pt x="364" y="171"/>
                  </a:lnTo>
                  <a:lnTo>
                    <a:pt x="321" y="151"/>
                  </a:lnTo>
                  <a:lnTo>
                    <a:pt x="297" y="60"/>
                  </a:lnTo>
                  <a:lnTo>
                    <a:pt x="291" y="56"/>
                  </a:lnTo>
                  <a:lnTo>
                    <a:pt x="279" y="52"/>
                  </a:lnTo>
                  <a:lnTo>
                    <a:pt x="249" y="48"/>
                  </a:lnTo>
                  <a:lnTo>
                    <a:pt x="224" y="44"/>
                  </a:lnTo>
                  <a:lnTo>
                    <a:pt x="206" y="40"/>
                  </a:lnTo>
                  <a:lnTo>
                    <a:pt x="194" y="40"/>
                  </a:lnTo>
                  <a:lnTo>
                    <a:pt x="176" y="40"/>
                  </a:lnTo>
                  <a:lnTo>
                    <a:pt x="158" y="44"/>
                  </a:lnTo>
                  <a:lnTo>
                    <a:pt x="133" y="48"/>
                  </a:lnTo>
                  <a:lnTo>
                    <a:pt x="115" y="64"/>
                  </a:lnTo>
                  <a:lnTo>
                    <a:pt x="103" y="132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6" name="Freeform 60"/>
            <p:cNvSpPr>
              <a:spLocks/>
            </p:cNvSpPr>
            <p:nvPr/>
          </p:nvSpPr>
          <p:spPr bwMode="auto">
            <a:xfrm>
              <a:off x="7453313" y="-465138"/>
              <a:ext cx="366713" cy="1028700"/>
            </a:xfrm>
            <a:custGeom>
              <a:avLst/>
              <a:gdLst>
                <a:gd name="T0" fmla="*/ 352822362 w 231"/>
                <a:gd name="T1" fmla="*/ 0 h 648"/>
                <a:gd name="T2" fmla="*/ 413306179 w 231"/>
                <a:gd name="T3" fmla="*/ 37801548 h 648"/>
                <a:gd name="T4" fmla="*/ 458669140 w 231"/>
                <a:gd name="T5" fmla="*/ 98286875 h 648"/>
                <a:gd name="T6" fmla="*/ 473790094 w 231"/>
                <a:gd name="T7" fmla="*/ 138607797 h 648"/>
                <a:gd name="T8" fmla="*/ 519152957 w 231"/>
                <a:gd name="T9" fmla="*/ 189012491 h 648"/>
                <a:gd name="T10" fmla="*/ 536794864 w 231"/>
                <a:gd name="T11" fmla="*/ 239414059 h 648"/>
                <a:gd name="T12" fmla="*/ 551915818 w 231"/>
                <a:gd name="T13" fmla="*/ 320059029 h 648"/>
                <a:gd name="T14" fmla="*/ 567036772 w 231"/>
                <a:gd name="T15" fmla="*/ 400705586 h 648"/>
                <a:gd name="T16" fmla="*/ 582157726 w 231"/>
                <a:gd name="T17" fmla="*/ 488910327 h 648"/>
                <a:gd name="T18" fmla="*/ 567036772 w 231"/>
                <a:gd name="T19" fmla="*/ 529232812 h 648"/>
                <a:gd name="T20" fmla="*/ 567036772 w 231"/>
                <a:gd name="T21" fmla="*/ 579635918 h 648"/>
                <a:gd name="T22" fmla="*/ 567036772 w 231"/>
                <a:gd name="T23" fmla="*/ 640119645 h 648"/>
                <a:gd name="T24" fmla="*/ 567036772 w 231"/>
                <a:gd name="T25" fmla="*/ 700603372 h 648"/>
                <a:gd name="T26" fmla="*/ 551915818 w 231"/>
                <a:gd name="T27" fmla="*/ 751006478 h 648"/>
                <a:gd name="T28" fmla="*/ 551915818 w 231"/>
                <a:gd name="T29" fmla="*/ 821570826 h 648"/>
                <a:gd name="T30" fmla="*/ 536794864 w 231"/>
                <a:gd name="T31" fmla="*/ 889614424 h 648"/>
                <a:gd name="T32" fmla="*/ 519152957 w 231"/>
                <a:gd name="T33" fmla="*/ 960178773 h 648"/>
                <a:gd name="T34" fmla="*/ 504032002 w 231"/>
                <a:gd name="T35" fmla="*/ 980340015 h 648"/>
                <a:gd name="T36" fmla="*/ 488911048 w 231"/>
                <a:gd name="T37" fmla="*/ 1040823742 h 648"/>
                <a:gd name="T38" fmla="*/ 458669140 w 231"/>
                <a:gd name="T39" fmla="*/ 1131549333 h 648"/>
                <a:gd name="T40" fmla="*/ 428427232 w 231"/>
                <a:gd name="T41" fmla="*/ 1181952439 h 648"/>
                <a:gd name="T42" fmla="*/ 428427232 w 231"/>
                <a:gd name="T43" fmla="*/ 1232355545 h 648"/>
                <a:gd name="T44" fmla="*/ 398185224 w 231"/>
                <a:gd name="T45" fmla="*/ 1292840860 h 648"/>
                <a:gd name="T46" fmla="*/ 367943316 w 231"/>
                <a:gd name="T47" fmla="*/ 1340723017 h 648"/>
                <a:gd name="T48" fmla="*/ 352822362 w 231"/>
                <a:gd name="T49" fmla="*/ 1401206744 h 648"/>
                <a:gd name="T50" fmla="*/ 322580454 w 231"/>
                <a:gd name="T51" fmla="*/ 1461690471 h 648"/>
                <a:gd name="T52" fmla="*/ 274698226 w 231"/>
                <a:gd name="T53" fmla="*/ 1552416062 h 648"/>
                <a:gd name="T54" fmla="*/ 229335364 w 231"/>
                <a:gd name="T55" fmla="*/ 1633061032 h 648"/>
                <a:gd name="T56" fmla="*/ 123488635 w 231"/>
                <a:gd name="T57" fmla="*/ 1471771092 h 648"/>
                <a:gd name="T58" fmla="*/ 138609589 w 231"/>
                <a:gd name="T59" fmla="*/ 1431448608 h 648"/>
                <a:gd name="T60" fmla="*/ 153730544 w 231"/>
                <a:gd name="T61" fmla="*/ 1381045502 h 648"/>
                <a:gd name="T62" fmla="*/ 153730544 w 231"/>
                <a:gd name="T63" fmla="*/ 1330642396 h 648"/>
                <a:gd name="T64" fmla="*/ 168851498 w 231"/>
                <a:gd name="T65" fmla="*/ 1272678030 h 648"/>
                <a:gd name="T66" fmla="*/ 183972452 w 231"/>
                <a:gd name="T67" fmla="*/ 1202113681 h 648"/>
                <a:gd name="T68" fmla="*/ 199093406 w 231"/>
                <a:gd name="T69" fmla="*/ 1121468712 h 648"/>
                <a:gd name="T70" fmla="*/ 214214410 w 231"/>
                <a:gd name="T71" fmla="*/ 1030743121 h 648"/>
                <a:gd name="T72" fmla="*/ 214214410 w 231"/>
                <a:gd name="T73" fmla="*/ 940017530 h 648"/>
                <a:gd name="T74" fmla="*/ 214214410 w 231"/>
                <a:gd name="T75" fmla="*/ 841732267 h 648"/>
                <a:gd name="T76" fmla="*/ 214214410 w 231"/>
                <a:gd name="T77" fmla="*/ 740925857 h 648"/>
                <a:gd name="T78" fmla="*/ 214214410 w 231"/>
                <a:gd name="T79" fmla="*/ 670361508 h 648"/>
                <a:gd name="T80" fmla="*/ 199093406 w 231"/>
                <a:gd name="T81" fmla="*/ 619958402 h 648"/>
                <a:gd name="T82" fmla="*/ 199093406 w 231"/>
                <a:gd name="T83" fmla="*/ 539313433 h 648"/>
                <a:gd name="T84" fmla="*/ 183972452 w 231"/>
                <a:gd name="T85" fmla="*/ 441026582 h 648"/>
                <a:gd name="T86" fmla="*/ 138609589 w 231"/>
                <a:gd name="T87" fmla="*/ 350302480 h 648"/>
                <a:gd name="T88" fmla="*/ 0 w 231"/>
                <a:gd name="T89" fmla="*/ 37801548 h 6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1"/>
                <a:gd name="T136" fmla="*/ 0 h 648"/>
                <a:gd name="T137" fmla="*/ 231 w 231"/>
                <a:gd name="T138" fmla="*/ 648 h 6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1" h="648">
                  <a:moveTo>
                    <a:pt x="0" y="15"/>
                  </a:moveTo>
                  <a:lnTo>
                    <a:pt x="140" y="0"/>
                  </a:lnTo>
                  <a:lnTo>
                    <a:pt x="146" y="0"/>
                  </a:lnTo>
                  <a:lnTo>
                    <a:pt x="164" y="15"/>
                  </a:lnTo>
                  <a:lnTo>
                    <a:pt x="170" y="23"/>
                  </a:lnTo>
                  <a:lnTo>
                    <a:pt x="182" y="39"/>
                  </a:lnTo>
                  <a:lnTo>
                    <a:pt x="182" y="43"/>
                  </a:lnTo>
                  <a:lnTo>
                    <a:pt x="188" y="55"/>
                  </a:lnTo>
                  <a:lnTo>
                    <a:pt x="194" y="67"/>
                  </a:lnTo>
                  <a:lnTo>
                    <a:pt x="206" y="75"/>
                  </a:lnTo>
                  <a:lnTo>
                    <a:pt x="206" y="87"/>
                  </a:lnTo>
                  <a:lnTo>
                    <a:pt x="213" y="95"/>
                  </a:lnTo>
                  <a:lnTo>
                    <a:pt x="219" y="111"/>
                  </a:lnTo>
                  <a:lnTo>
                    <a:pt x="219" y="127"/>
                  </a:lnTo>
                  <a:lnTo>
                    <a:pt x="225" y="139"/>
                  </a:lnTo>
                  <a:lnTo>
                    <a:pt x="225" y="159"/>
                  </a:lnTo>
                  <a:lnTo>
                    <a:pt x="225" y="175"/>
                  </a:lnTo>
                  <a:lnTo>
                    <a:pt x="231" y="194"/>
                  </a:lnTo>
                  <a:lnTo>
                    <a:pt x="225" y="198"/>
                  </a:lnTo>
                  <a:lnTo>
                    <a:pt x="225" y="210"/>
                  </a:lnTo>
                  <a:lnTo>
                    <a:pt x="225" y="222"/>
                  </a:lnTo>
                  <a:lnTo>
                    <a:pt x="225" y="230"/>
                  </a:lnTo>
                  <a:lnTo>
                    <a:pt x="225" y="242"/>
                  </a:lnTo>
                  <a:lnTo>
                    <a:pt x="225" y="254"/>
                  </a:lnTo>
                  <a:lnTo>
                    <a:pt x="225" y="262"/>
                  </a:lnTo>
                  <a:lnTo>
                    <a:pt x="225" y="278"/>
                  </a:lnTo>
                  <a:lnTo>
                    <a:pt x="219" y="290"/>
                  </a:lnTo>
                  <a:lnTo>
                    <a:pt x="219" y="298"/>
                  </a:lnTo>
                  <a:lnTo>
                    <a:pt x="219" y="314"/>
                  </a:lnTo>
                  <a:lnTo>
                    <a:pt x="219" y="326"/>
                  </a:lnTo>
                  <a:lnTo>
                    <a:pt x="213" y="338"/>
                  </a:lnTo>
                  <a:lnTo>
                    <a:pt x="213" y="353"/>
                  </a:lnTo>
                  <a:lnTo>
                    <a:pt x="206" y="365"/>
                  </a:lnTo>
                  <a:lnTo>
                    <a:pt x="206" y="381"/>
                  </a:lnTo>
                  <a:lnTo>
                    <a:pt x="200" y="381"/>
                  </a:lnTo>
                  <a:lnTo>
                    <a:pt x="200" y="389"/>
                  </a:lnTo>
                  <a:lnTo>
                    <a:pt x="194" y="397"/>
                  </a:lnTo>
                  <a:lnTo>
                    <a:pt x="194" y="413"/>
                  </a:lnTo>
                  <a:lnTo>
                    <a:pt x="188" y="429"/>
                  </a:lnTo>
                  <a:lnTo>
                    <a:pt x="182" y="449"/>
                  </a:lnTo>
                  <a:lnTo>
                    <a:pt x="176" y="457"/>
                  </a:lnTo>
                  <a:lnTo>
                    <a:pt x="170" y="469"/>
                  </a:lnTo>
                  <a:lnTo>
                    <a:pt x="170" y="481"/>
                  </a:lnTo>
                  <a:lnTo>
                    <a:pt x="170" y="489"/>
                  </a:lnTo>
                  <a:lnTo>
                    <a:pt x="164" y="501"/>
                  </a:lnTo>
                  <a:lnTo>
                    <a:pt x="158" y="513"/>
                  </a:lnTo>
                  <a:lnTo>
                    <a:pt x="152" y="520"/>
                  </a:lnTo>
                  <a:lnTo>
                    <a:pt x="146" y="532"/>
                  </a:lnTo>
                  <a:lnTo>
                    <a:pt x="140" y="544"/>
                  </a:lnTo>
                  <a:lnTo>
                    <a:pt x="140" y="556"/>
                  </a:lnTo>
                  <a:lnTo>
                    <a:pt x="134" y="568"/>
                  </a:lnTo>
                  <a:lnTo>
                    <a:pt x="128" y="580"/>
                  </a:lnTo>
                  <a:lnTo>
                    <a:pt x="122" y="596"/>
                  </a:lnTo>
                  <a:lnTo>
                    <a:pt x="109" y="616"/>
                  </a:lnTo>
                  <a:lnTo>
                    <a:pt x="97" y="632"/>
                  </a:lnTo>
                  <a:lnTo>
                    <a:pt x="91" y="648"/>
                  </a:lnTo>
                  <a:lnTo>
                    <a:pt x="49" y="588"/>
                  </a:lnTo>
                  <a:lnTo>
                    <a:pt x="49" y="584"/>
                  </a:lnTo>
                  <a:lnTo>
                    <a:pt x="55" y="576"/>
                  </a:lnTo>
                  <a:lnTo>
                    <a:pt x="55" y="568"/>
                  </a:lnTo>
                  <a:lnTo>
                    <a:pt x="55" y="560"/>
                  </a:lnTo>
                  <a:lnTo>
                    <a:pt x="61" y="548"/>
                  </a:lnTo>
                  <a:lnTo>
                    <a:pt x="61" y="540"/>
                  </a:lnTo>
                  <a:lnTo>
                    <a:pt x="61" y="528"/>
                  </a:lnTo>
                  <a:lnTo>
                    <a:pt x="67" y="517"/>
                  </a:lnTo>
                  <a:lnTo>
                    <a:pt x="67" y="505"/>
                  </a:lnTo>
                  <a:lnTo>
                    <a:pt x="73" y="489"/>
                  </a:lnTo>
                  <a:lnTo>
                    <a:pt x="73" y="477"/>
                  </a:lnTo>
                  <a:lnTo>
                    <a:pt x="79" y="461"/>
                  </a:lnTo>
                  <a:lnTo>
                    <a:pt x="79" y="445"/>
                  </a:lnTo>
                  <a:lnTo>
                    <a:pt x="85" y="429"/>
                  </a:lnTo>
                  <a:lnTo>
                    <a:pt x="85" y="409"/>
                  </a:lnTo>
                  <a:lnTo>
                    <a:pt x="85" y="389"/>
                  </a:lnTo>
                  <a:lnTo>
                    <a:pt x="85" y="373"/>
                  </a:lnTo>
                  <a:lnTo>
                    <a:pt x="91" y="353"/>
                  </a:lnTo>
                  <a:lnTo>
                    <a:pt x="85" y="334"/>
                  </a:lnTo>
                  <a:lnTo>
                    <a:pt x="85" y="314"/>
                  </a:lnTo>
                  <a:lnTo>
                    <a:pt x="85" y="294"/>
                  </a:lnTo>
                  <a:lnTo>
                    <a:pt x="85" y="278"/>
                  </a:lnTo>
                  <a:lnTo>
                    <a:pt x="85" y="266"/>
                  </a:lnTo>
                  <a:lnTo>
                    <a:pt x="85" y="258"/>
                  </a:lnTo>
                  <a:lnTo>
                    <a:pt x="79" y="246"/>
                  </a:lnTo>
                  <a:lnTo>
                    <a:pt x="79" y="234"/>
                  </a:lnTo>
                  <a:lnTo>
                    <a:pt x="79" y="214"/>
                  </a:lnTo>
                  <a:lnTo>
                    <a:pt x="73" y="194"/>
                  </a:lnTo>
                  <a:lnTo>
                    <a:pt x="73" y="175"/>
                  </a:lnTo>
                  <a:lnTo>
                    <a:pt x="67" y="159"/>
                  </a:lnTo>
                  <a:lnTo>
                    <a:pt x="55" y="139"/>
                  </a:lnTo>
                  <a:lnTo>
                    <a:pt x="49" y="1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10" name="Group 374"/>
          <p:cNvGrpSpPr>
            <a:grpSpLocks/>
          </p:cNvGrpSpPr>
          <p:nvPr/>
        </p:nvGrpSpPr>
        <p:grpSpPr bwMode="auto">
          <a:xfrm>
            <a:off x="7869238" y="2976563"/>
            <a:ext cx="1239837" cy="1676400"/>
            <a:chOff x="-525463" y="-730250"/>
            <a:chExt cx="9577388" cy="7404100"/>
          </a:xfrm>
        </p:grpSpPr>
        <p:sp>
          <p:nvSpPr>
            <p:cNvPr id="11311" name="Freeform 8"/>
            <p:cNvSpPr>
              <a:spLocks/>
            </p:cNvSpPr>
            <p:nvPr/>
          </p:nvSpPr>
          <p:spPr bwMode="auto">
            <a:xfrm>
              <a:off x="6846888" y="-681038"/>
              <a:ext cx="1136650" cy="1439863"/>
            </a:xfrm>
            <a:custGeom>
              <a:avLst/>
              <a:gdLst>
                <a:gd name="T0" fmla="*/ 0 w 716"/>
                <a:gd name="T1" fmla="*/ 352822002 h 907"/>
                <a:gd name="T2" fmla="*/ 63003116 w 716"/>
                <a:gd name="T3" fmla="*/ 302418873 h 907"/>
                <a:gd name="T4" fmla="*/ 168851255 w 716"/>
                <a:gd name="T5" fmla="*/ 231854492 h 907"/>
                <a:gd name="T6" fmla="*/ 292338125 w 716"/>
                <a:gd name="T7" fmla="*/ 161290062 h 907"/>
                <a:gd name="T8" fmla="*/ 383063719 w 716"/>
                <a:gd name="T9" fmla="*/ 110886933 h 907"/>
                <a:gd name="T10" fmla="*/ 473789412 w 716"/>
                <a:gd name="T11" fmla="*/ 80645031 h 907"/>
                <a:gd name="T12" fmla="*/ 582155300 w 716"/>
                <a:gd name="T13" fmla="*/ 40322516 h 907"/>
                <a:gd name="T14" fmla="*/ 688003414 w 716"/>
                <a:gd name="T15" fmla="*/ 20161258 h 907"/>
                <a:gd name="T16" fmla="*/ 811490234 w 716"/>
                <a:gd name="T17" fmla="*/ 0 h 907"/>
                <a:gd name="T18" fmla="*/ 947578824 w 716"/>
                <a:gd name="T19" fmla="*/ 0 h 907"/>
                <a:gd name="T20" fmla="*/ 1071065644 w 716"/>
                <a:gd name="T21" fmla="*/ 10080629 h 907"/>
                <a:gd name="T22" fmla="*/ 1207154035 w 716"/>
                <a:gd name="T23" fmla="*/ 30241890 h 907"/>
                <a:gd name="T24" fmla="*/ 1345763375 w 716"/>
                <a:gd name="T25" fmla="*/ 80645031 h 907"/>
                <a:gd name="T26" fmla="*/ 1481851767 w 716"/>
                <a:gd name="T27" fmla="*/ 141128811 h 907"/>
                <a:gd name="T28" fmla="*/ 1559977377 w 716"/>
                <a:gd name="T29" fmla="*/ 211693241 h 907"/>
                <a:gd name="T30" fmla="*/ 1605340174 w 716"/>
                <a:gd name="T31" fmla="*/ 262096370 h 907"/>
                <a:gd name="T32" fmla="*/ 1650702972 w 716"/>
                <a:gd name="T33" fmla="*/ 312499499 h 907"/>
                <a:gd name="T34" fmla="*/ 1680945233 w 716"/>
                <a:gd name="T35" fmla="*/ 372983253 h 907"/>
                <a:gd name="T36" fmla="*/ 1711187098 w 716"/>
                <a:gd name="T37" fmla="*/ 430947745 h 907"/>
                <a:gd name="T38" fmla="*/ 1743948324 w 716"/>
                <a:gd name="T39" fmla="*/ 511592751 h 907"/>
                <a:gd name="T40" fmla="*/ 1759069256 w 716"/>
                <a:gd name="T41" fmla="*/ 572076506 h 907"/>
                <a:gd name="T42" fmla="*/ 1774190189 w 716"/>
                <a:gd name="T43" fmla="*/ 642640886 h 907"/>
                <a:gd name="T44" fmla="*/ 1789311121 w 716"/>
                <a:gd name="T45" fmla="*/ 723285892 h 907"/>
                <a:gd name="T46" fmla="*/ 1789311121 w 716"/>
                <a:gd name="T47" fmla="*/ 793850273 h 907"/>
                <a:gd name="T48" fmla="*/ 1804432053 w 716"/>
                <a:gd name="T49" fmla="*/ 871974527 h 907"/>
                <a:gd name="T50" fmla="*/ 1804432053 w 716"/>
                <a:gd name="T51" fmla="*/ 952619534 h 907"/>
                <a:gd name="T52" fmla="*/ 1804432053 w 716"/>
                <a:gd name="T53" fmla="*/ 1033264540 h 907"/>
                <a:gd name="T54" fmla="*/ 1804432053 w 716"/>
                <a:gd name="T55" fmla="*/ 1103828921 h 907"/>
                <a:gd name="T56" fmla="*/ 1789311121 w 716"/>
                <a:gd name="T57" fmla="*/ 1184473927 h 907"/>
                <a:gd name="T58" fmla="*/ 1774190189 w 716"/>
                <a:gd name="T59" fmla="*/ 1252518945 h 907"/>
                <a:gd name="T60" fmla="*/ 1774190189 w 716"/>
                <a:gd name="T61" fmla="*/ 1323083325 h 907"/>
                <a:gd name="T62" fmla="*/ 1759069256 w 716"/>
                <a:gd name="T63" fmla="*/ 1403728331 h 907"/>
                <a:gd name="T64" fmla="*/ 1743948324 w 716"/>
                <a:gd name="T65" fmla="*/ 1474292712 h 907"/>
                <a:gd name="T66" fmla="*/ 1726308030 w 716"/>
                <a:gd name="T67" fmla="*/ 1534776467 h 907"/>
                <a:gd name="T68" fmla="*/ 1726308030 w 716"/>
                <a:gd name="T69" fmla="*/ 1595260221 h 907"/>
                <a:gd name="T70" fmla="*/ 1711187098 w 716"/>
                <a:gd name="T71" fmla="*/ 1653223026 h 907"/>
                <a:gd name="T72" fmla="*/ 1680945233 w 716"/>
                <a:gd name="T73" fmla="*/ 1733868429 h 907"/>
                <a:gd name="T74" fmla="*/ 1665824301 w 716"/>
                <a:gd name="T75" fmla="*/ 1814513435 h 907"/>
                <a:gd name="T76" fmla="*/ 1650702972 w 716"/>
                <a:gd name="T77" fmla="*/ 1874997190 h 907"/>
                <a:gd name="T78" fmla="*/ 1635582039 w 716"/>
                <a:gd name="T79" fmla="*/ 1915319693 h 907"/>
                <a:gd name="T80" fmla="*/ 1635582039 w 716"/>
                <a:gd name="T81" fmla="*/ 1925400319 h 907"/>
                <a:gd name="T82" fmla="*/ 1605340174 w 716"/>
                <a:gd name="T83" fmla="*/ 1955642196 h 907"/>
                <a:gd name="T84" fmla="*/ 1544856445 w 716"/>
                <a:gd name="T85" fmla="*/ 2006045325 h 907"/>
                <a:gd name="T86" fmla="*/ 1466730834 w 716"/>
                <a:gd name="T87" fmla="*/ 2066529080 h 907"/>
                <a:gd name="T88" fmla="*/ 1360884308 w 716"/>
                <a:gd name="T89" fmla="*/ 2134574098 h 907"/>
                <a:gd name="T90" fmla="*/ 1255037781 w 716"/>
                <a:gd name="T91" fmla="*/ 2147483647 h 907"/>
                <a:gd name="T92" fmla="*/ 1146670306 w 716"/>
                <a:gd name="T93" fmla="*/ 2147483647 h 907"/>
                <a:gd name="T94" fmla="*/ 1040823779 w 716"/>
                <a:gd name="T95" fmla="*/ 2147483647 h 907"/>
                <a:gd name="T96" fmla="*/ 902216027 w 716"/>
                <a:gd name="T97" fmla="*/ 2147483647 h 907"/>
                <a:gd name="T98" fmla="*/ 0 w 716"/>
                <a:gd name="T99" fmla="*/ 362902628 h 9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6"/>
                <a:gd name="T151" fmla="*/ 0 h 907"/>
                <a:gd name="T152" fmla="*/ 716 w 716"/>
                <a:gd name="T153" fmla="*/ 907 h 9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6" h="907">
                  <a:moveTo>
                    <a:pt x="0" y="144"/>
                  </a:moveTo>
                  <a:lnTo>
                    <a:pt x="0" y="140"/>
                  </a:lnTo>
                  <a:lnTo>
                    <a:pt x="12" y="132"/>
                  </a:lnTo>
                  <a:lnTo>
                    <a:pt x="25" y="120"/>
                  </a:lnTo>
                  <a:lnTo>
                    <a:pt x="43" y="108"/>
                  </a:lnTo>
                  <a:lnTo>
                    <a:pt x="67" y="92"/>
                  </a:lnTo>
                  <a:lnTo>
                    <a:pt x="97" y="72"/>
                  </a:lnTo>
                  <a:lnTo>
                    <a:pt x="116" y="64"/>
                  </a:lnTo>
                  <a:lnTo>
                    <a:pt x="128" y="56"/>
                  </a:lnTo>
                  <a:lnTo>
                    <a:pt x="152" y="44"/>
                  </a:lnTo>
                  <a:lnTo>
                    <a:pt x="170" y="40"/>
                  </a:lnTo>
                  <a:lnTo>
                    <a:pt x="188" y="32"/>
                  </a:lnTo>
                  <a:lnTo>
                    <a:pt x="213" y="24"/>
                  </a:lnTo>
                  <a:lnTo>
                    <a:pt x="231" y="16"/>
                  </a:lnTo>
                  <a:lnTo>
                    <a:pt x="255" y="12"/>
                  </a:lnTo>
                  <a:lnTo>
                    <a:pt x="273" y="8"/>
                  </a:lnTo>
                  <a:lnTo>
                    <a:pt x="297" y="4"/>
                  </a:lnTo>
                  <a:lnTo>
                    <a:pt x="322" y="0"/>
                  </a:lnTo>
                  <a:lnTo>
                    <a:pt x="352" y="0"/>
                  </a:lnTo>
                  <a:lnTo>
                    <a:pt x="376" y="0"/>
                  </a:lnTo>
                  <a:lnTo>
                    <a:pt x="401" y="0"/>
                  </a:lnTo>
                  <a:lnTo>
                    <a:pt x="425" y="4"/>
                  </a:lnTo>
                  <a:lnTo>
                    <a:pt x="455" y="8"/>
                  </a:lnTo>
                  <a:lnTo>
                    <a:pt x="479" y="12"/>
                  </a:lnTo>
                  <a:lnTo>
                    <a:pt x="504" y="20"/>
                  </a:lnTo>
                  <a:lnTo>
                    <a:pt x="534" y="32"/>
                  </a:lnTo>
                  <a:lnTo>
                    <a:pt x="564" y="44"/>
                  </a:lnTo>
                  <a:lnTo>
                    <a:pt x="588" y="56"/>
                  </a:lnTo>
                  <a:lnTo>
                    <a:pt x="607" y="72"/>
                  </a:lnTo>
                  <a:lnTo>
                    <a:pt x="619" y="84"/>
                  </a:lnTo>
                  <a:lnTo>
                    <a:pt x="631" y="92"/>
                  </a:lnTo>
                  <a:lnTo>
                    <a:pt x="637" y="104"/>
                  </a:lnTo>
                  <a:lnTo>
                    <a:pt x="649" y="116"/>
                  </a:lnTo>
                  <a:lnTo>
                    <a:pt x="655" y="124"/>
                  </a:lnTo>
                  <a:lnTo>
                    <a:pt x="661" y="136"/>
                  </a:lnTo>
                  <a:lnTo>
                    <a:pt x="667" y="148"/>
                  </a:lnTo>
                  <a:lnTo>
                    <a:pt x="679" y="163"/>
                  </a:lnTo>
                  <a:lnTo>
                    <a:pt x="679" y="171"/>
                  </a:lnTo>
                  <a:lnTo>
                    <a:pt x="685" y="187"/>
                  </a:lnTo>
                  <a:lnTo>
                    <a:pt x="692" y="203"/>
                  </a:lnTo>
                  <a:lnTo>
                    <a:pt x="698" y="215"/>
                  </a:lnTo>
                  <a:lnTo>
                    <a:pt x="698" y="227"/>
                  </a:lnTo>
                  <a:lnTo>
                    <a:pt x="704" y="243"/>
                  </a:lnTo>
                  <a:lnTo>
                    <a:pt x="704" y="255"/>
                  </a:lnTo>
                  <a:lnTo>
                    <a:pt x="710" y="271"/>
                  </a:lnTo>
                  <a:lnTo>
                    <a:pt x="710" y="287"/>
                  </a:lnTo>
                  <a:lnTo>
                    <a:pt x="710" y="299"/>
                  </a:lnTo>
                  <a:lnTo>
                    <a:pt x="710" y="315"/>
                  </a:lnTo>
                  <a:lnTo>
                    <a:pt x="716" y="330"/>
                  </a:lnTo>
                  <a:lnTo>
                    <a:pt x="716" y="346"/>
                  </a:lnTo>
                  <a:lnTo>
                    <a:pt x="716" y="362"/>
                  </a:lnTo>
                  <a:lnTo>
                    <a:pt x="716" y="378"/>
                  </a:lnTo>
                  <a:lnTo>
                    <a:pt x="716" y="394"/>
                  </a:lnTo>
                  <a:lnTo>
                    <a:pt x="716" y="410"/>
                  </a:lnTo>
                  <a:lnTo>
                    <a:pt x="716" y="426"/>
                  </a:lnTo>
                  <a:lnTo>
                    <a:pt x="716" y="438"/>
                  </a:lnTo>
                  <a:lnTo>
                    <a:pt x="716" y="458"/>
                  </a:lnTo>
                  <a:lnTo>
                    <a:pt x="710" y="470"/>
                  </a:lnTo>
                  <a:lnTo>
                    <a:pt x="710" y="486"/>
                  </a:lnTo>
                  <a:lnTo>
                    <a:pt x="704" y="497"/>
                  </a:lnTo>
                  <a:lnTo>
                    <a:pt x="704" y="513"/>
                  </a:lnTo>
                  <a:lnTo>
                    <a:pt x="704" y="525"/>
                  </a:lnTo>
                  <a:lnTo>
                    <a:pt x="698" y="541"/>
                  </a:lnTo>
                  <a:lnTo>
                    <a:pt x="698" y="557"/>
                  </a:lnTo>
                  <a:lnTo>
                    <a:pt x="698" y="569"/>
                  </a:lnTo>
                  <a:lnTo>
                    <a:pt x="692" y="585"/>
                  </a:lnTo>
                  <a:lnTo>
                    <a:pt x="692" y="597"/>
                  </a:lnTo>
                  <a:lnTo>
                    <a:pt x="685" y="609"/>
                  </a:lnTo>
                  <a:lnTo>
                    <a:pt x="685" y="621"/>
                  </a:lnTo>
                  <a:lnTo>
                    <a:pt x="685" y="633"/>
                  </a:lnTo>
                  <a:lnTo>
                    <a:pt x="679" y="645"/>
                  </a:lnTo>
                  <a:lnTo>
                    <a:pt x="679" y="656"/>
                  </a:lnTo>
                  <a:lnTo>
                    <a:pt x="679" y="668"/>
                  </a:lnTo>
                  <a:lnTo>
                    <a:pt x="667" y="688"/>
                  </a:lnTo>
                  <a:lnTo>
                    <a:pt x="667" y="708"/>
                  </a:lnTo>
                  <a:lnTo>
                    <a:pt x="661" y="720"/>
                  </a:lnTo>
                  <a:lnTo>
                    <a:pt x="655" y="736"/>
                  </a:lnTo>
                  <a:lnTo>
                    <a:pt x="655" y="744"/>
                  </a:lnTo>
                  <a:lnTo>
                    <a:pt x="649" y="756"/>
                  </a:lnTo>
                  <a:lnTo>
                    <a:pt x="649" y="760"/>
                  </a:lnTo>
                  <a:lnTo>
                    <a:pt x="649" y="764"/>
                  </a:lnTo>
                  <a:lnTo>
                    <a:pt x="643" y="768"/>
                  </a:lnTo>
                  <a:lnTo>
                    <a:pt x="637" y="776"/>
                  </a:lnTo>
                  <a:lnTo>
                    <a:pt x="625" y="784"/>
                  </a:lnTo>
                  <a:lnTo>
                    <a:pt x="613" y="796"/>
                  </a:lnTo>
                  <a:lnTo>
                    <a:pt x="601" y="808"/>
                  </a:lnTo>
                  <a:lnTo>
                    <a:pt x="582" y="820"/>
                  </a:lnTo>
                  <a:lnTo>
                    <a:pt x="564" y="835"/>
                  </a:lnTo>
                  <a:lnTo>
                    <a:pt x="540" y="847"/>
                  </a:lnTo>
                  <a:lnTo>
                    <a:pt x="522" y="859"/>
                  </a:lnTo>
                  <a:lnTo>
                    <a:pt x="498" y="871"/>
                  </a:lnTo>
                  <a:lnTo>
                    <a:pt x="479" y="883"/>
                  </a:lnTo>
                  <a:lnTo>
                    <a:pt x="455" y="891"/>
                  </a:lnTo>
                  <a:lnTo>
                    <a:pt x="437" y="899"/>
                  </a:lnTo>
                  <a:lnTo>
                    <a:pt x="413" y="903"/>
                  </a:lnTo>
                  <a:lnTo>
                    <a:pt x="394" y="907"/>
                  </a:lnTo>
                  <a:lnTo>
                    <a:pt x="358" y="88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Freeform 9"/>
            <p:cNvSpPr>
              <a:spLocks/>
            </p:cNvSpPr>
            <p:nvPr/>
          </p:nvSpPr>
          <p:spPr bwMode="auto">
            <a:xfrm>
              <a:off x="6742113" y="-560388"/>
              <a:ext cx="933450" cy="1293813"/>
            </a:xfrm>
            <a:custGeom>
              <a:avLst/>
              <a:gdLst>
                <a:gd name="T0" fmla="*/ 365423397 w 588"/>
                <a:gd name="T1" fmla="*/ 80645032 h 815"/>
                <a:gd name="T2" fmla="*/ 534273102 w 588"/>
                <a:gd name="T3" fmla="*/ 40322516 h 815"/>
                <a:gd name="T4" fmla="*/ 688003363 w 588"/>
                <a:gd name="T5" fmla="*/ 10080629 h 815"/>
                <a:gd name="T6" fmla="*/ 824090156 w 588"/>
                <a:gd name="T7" fmla="*/ 0 h 815"/>
                <a:gd name="T8" fmla="*/ 962699685 w 588"/>
                <a:gd name="T9" fmla="*/ 20161258 h 815"/>
                <a:gd name="T10" fmla="*/ 1083667134 w 588"/>
                <a:gd name="T11" fmla="*/ 70564406 h 815"/>
                <a:gd name="T12" fmla="*/ 1222274877 w 588"/>
                <a:gd name="T13" fmla="*/ 151209438 h 815"/>
                <a:gd name="T14" fmla="*/ 1328122983 w 588"/>
                <a:gd name="T15" fmla="*/ 269657635 h 815"/>
                <a:gd name="T16" fmla="*/ 1388606708 w 588"/>
                <a:gd name="T17" fmla="*/ 380544520 h 815"/>
                <a:gd name="T18" fmla="*/ 1436488863 w 588"/>
                <a:gd name="T19" fmla="*/ 471270252 h 815"/>
                <a:gd name="T20" fmla="*/ 1451609794 w 588"/>
                <a:gd name="T21" fmla="*/ 572076511 h 815"/>
                <a:gd name="T22" fmla="*/ 1466730725 w 588"/>
                <a:gd name="T23" fmla="*/ 670361819 h 815"/>
                <a:gd name="T24" fmla="*/ 1466730725 w 588"/>
                <a:gd name="T25" fmla="*/ 771168078 h 815"/>
                <a:gd name="T26" fmla="*/ 1481851657 w 588"/>
                <a:gd name="T27" fmla="*/ 882055161 h 815"/>
                <a:gd name="T28" fmla="*/ 1481851657 w 588"/>
                <a:gd name="T29" fmla="*/ 982861420 h 815"/>
                <a:gd name="T30" fmla="*/ 1451609794 w 588"/>
                <a:gd name="T31" fmla="*/ 1081148316 h 815"/>
                <a:gd name="T32" fmla="*/ 1436488863 w 588"/>
                <a:gd name="T33" fmla="*/ 1181954575 h 815"/>
                <a:gd name="T34" fmla="*/ 1421367932 w 588"/>
                <a:gd name="T35" fmla="*/ 1282760833 h 815"/>
                <a:gd name="T36" fmla="*/ 1403727639 w 588"/>
                <a:gd name="T37" fmla="*/ 1373486466 h 815"/>
                <a:gd name="T38" fmla="*/ 1373485777 w 588"/>
                <a:gd name="T39" fmla="*/ 1471771775 h 815"/>
                <a:gd name="T40" fmla="*/ 1358364845 w 588"/>
                <a:gd name="T41" fmla="*/ 1552416782 h 815"/>
                <a:gd name="T42" fmla="*/ 1313002052 w 588"/>
                <a:gd name="T43" fmla="*/ 1633061789 h 815"/>
                <a:gd name="T44" fmla="*/ 1297881120 w 588"/>
                <a:gd name="T45" fmla="*/ 1713707193 h 815"/>
                <a:gd name="T46" fmla="*/ 1222274877 w 588"/>
                <a:gd name="T47" fmla="*/ 1854835955 h 815"/>
                <a:gd name="T48" fmla="*/ 1176912083 w 588"/>
                <a:gd name="T49" fmla="*/ 1953122851 h 815"/>
                <a:gd name="T50" fmla="*/ 1113908997 w 588"/>
                <a:gd name="T51" fmla="*/ 2033767858 h 815"/>
                <a:gd name="T52" fmla="*/ 594756826 w 588"/>
                <a:gd name="T53" fmla="*/ 1993445354 h 815"/>
                <a:gd name="T54" fmla="*/ 519152170 w 588"/>
                <a:gd name="T55" fmla="*/ 1993445354 h 815"/>
                <a:gd name="T56" fmla="*/ 365423397 w 588"/>
                <a:gd name="T57" fmla="*/ 1963203477 h 815"/>
                <a:gd name="T58" fmla="*/ 214212498 w 588"/>
                <a:gd name="T59" fmla="*/ 1874997207 h 815"/>
                <a:gd name="T60" fmla="*/ 136088431 w 588"/>
                <a:gd name="T61" fmla="*/ 1794352200 h 815"/>
                <a:gd name="T62" fmla="*/ 75604681 w 588"/>
                <a:gd name="T63" fmla="*/ 1703626567 h 815"/>
                <a:gd name="T64" fmla="*/ 30241875 w 588"/>
                <a:gd name="T65" fmla="*/ 1572578034 h 815"/>
                <a:gd name="T66" fmla="*/ 15120937 w 588"/>
                <a:gd name="T67" fmla="*/ 1471771775 h 815"/>
                <a:gd name="T68" fmla="*/ 0 w 588"/>
                <a:gd name="T69" fmla="*/ 1383567092 h 815"/>
                <a:gd name="T70" fmla="*/ 0 w 588"/>
                <a:gd name="T71" fmla="*/ 1292841459 h 815"/>
                <a:gd name="T72" fmla="*/ 0 w 588"/>
                <a:gd name="T73" fmla="*/ 1212196452 h 815"/>
                <a:gd name="T74" fmla="*/ 0 w 588"/>
                <a:gd name="T75" fmla="*/ 1121470819 h 815"/>
                <a:gd name="T76" fmla="*/ 0 w 588"/>
                <a:gd name="T77" fmla="*/ 1040825812 h 815"/>
                <a:gd name="T78" fmla="*/ 30241875 w 588"/>
                <a:gd name="T79" fmla="*/ 962700168 h 815"/>
                <a:gd name="T80" fmla="*/ 30241875 w 588"/>
                <a:gd name="T81" fmla="*/ 871974535 h 815"/>
                <a:gd name="T82" fmla="*/ 60483750 w 588"/>
                <a:gd name="T83" fmla="*/ 740926200 h 815"/>
                <a:gd name="T84" fmla="*/ 90725612 w 588"/>
                <a:gd name="T85" fmla="*/ 602318388 h 815"/>
                <a:gd name="T86" fmla="*/ 120967499 w 588"/>
                <a:gd name="T87" fmla="*/ 471270252 h 815"/>
                <a:gd name="T88" fmla="*/ 151209362 w 588"/>
                <a:gd name="T89" fmla="*/ 350302642 h 815"/>
                <a:gd name="T90" fmla="*/ 196572155 w 588"/>
                <a:gd name="T91" fmla="*/ 259577009 h 815"/>
                <a:gd name="T92" fmla="*/ 229333429 w 588"/>
                <a:gd name="T93" fmla="*/ 161290064 h 815"/>
                <a:gd name="T94" fmla="*/ 335181535 w 588"/>
                <a:gd name="T95" fmla="*/ 100806284 h 8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88"/>
                <a:gd name="T145" fmla="*/ 0 h 815"/>
                <a:gd name="T146" fmla="*/ 588 w 588"/>
                <a:gd name="T147" fmla="*/ 815 h 8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88" h="815">
                  <a:moveTo>
                    <a:pt x="133" y="40"/>
                  </a:moveTo>
                  <a:lnTo>
                    <a:pt x="133" y="36"/>
                  </a:lnTo>
                  <a:lnTo>
                    <a:pt x="145" y="32"/>
                  </a:lnTo>
                  <a:lnTo>
                    <a:pt x="163" y="28"/>
                  </a:lnTo>
                  <a:lnTo>
                    <a:pt x="188" y="24"/>
                  </a:lnTo>
                  <a:lnTo>
                    <a:pt x="212" y="16"/>
                  </a:lnTo>
                  <a:lnTo>
                    <a:pt x="242" y="8"/>
                  </a:lnTo>
                  <a:lnTo>
                    <a:pt x="254" y="4"/>
                  </a:lnTo>
                  <a:lnTo>
                    <a:pt x="273" y="4"/>
                  </a:lnTo>
                  <a:lnTo>
                    <a:pt x="291" y="4"/>
                  </a:lnTo>
                  <a:lnTo>
                    <a:pt x="309" y="4"/>
                  </a:lnTo>
                  <a:lnTo>
                    <a:pt x="327" y="0"/>
                  </a:lnTo>
                  <a:lnTo>
                    <a:pt x="345" y="4"/>
                  </a:lnTo>
                  <a:lnTo>
                    <a:pt x="363" y="4"/>
                  </a:lnTo>
                  <a:lnTo>
                    <a:pt x="382" y="8"/>
                  </a:lnTo>
                  <a:lnTo>
                    <a:pt x="400" y="12"/>
                  </a:lnTo>
                  <a:lnTo>
                    <a:pt x="418" y="20"/>
                  </a:lnTo>
                  <a:lnTo>
                    <a:pt x="430" y="28"/>
                  </a:lnTo>
                  <a:lnTo>
                    <a:pt x="454" y="36"/>
                  </a:lnTo>
                  <a:lnTo>
                    <a:pt x="467" y="48"/>
                  </a:lnTo>
                  <a:lnTo>
                    <a:pt x="485" y="60"/>
                  </a:lnTo>
                  <a:lnTo>
                    <a:pt x="497" y="72"/>
                  </a:lnTo>
                  <a:lnTo>
                    <a:pt x="515" y="91"/>
                  </a:lnTo>
                  <a:lnTo>
                    <a:pt x="527" y="107"/>
                  </a:lnTo>
                  <a:lnTo>
                    <a:pt x="539" y="127"/>
                  </a:lnTo>
                  <a:lnTo>
                    <a:pt x="545" y="139"/>
                  </a:lnTo>
                  <a:lnTo>
                    <a:pt x="551" y="151"/>
                  </a:lnTo>
                  <a:lnTo>
                    <a:pt x="557" y="163"/>
                  </a:lnTo>
                  <a:lnTo>
                    <a:pt x="564" y="179"/>
                  </a:lnTo>
                  <a:lnTo>
                    <a:pt x="570" y="187"/>
                  </a:lnTo>
                  <a:lnTo>
                    <a:pt x="570" y="203"/>
                  </a:lnTo>
                  <a:lnTo>
                    <a:pt x="570" y="215"/>
                  </a:lnTo>
                  <a:lnTo>
                    <a:pt x="576" y="227"/>
                  </a:lnTo>
                  <a:lnTo>
                    <a:pt x="576" y="239"/>
                  </a:lnTo>
                  <a:lnTo>
                    <a:pt x="576" y="254"/>
                  </a:lnTo>
                  <a:lnTo>
                    <a:pt x="582" y="266"/>
                  </a:lnTo>
                  <a:lnTo>
                    <a:pt x="582" y="282"/>
                  </a:lnTo>
                  <a:lnTo>
                    <a:pt x="582" y="294"/>
                  </a:lnTo>
                  <a:lnTo>
                    <a:pt x="582" y="306"/>
                  </a:lnTo>
                  <a:lnTo>
                    <a:pt x="582" y="318"/>
                  </a:lnTo>
                  <a:lnTo>
                    <a:pt x="588" y="334"/>
                  </a:lnTo>
                  <a:lnTo>
                    <a:pt x="588" y="350"/>
                  </a:lnTo>
                  <a:lnTo>
                    <a:pt x="588" y="362"/>
                  </a:lnTo>
                  <a:lnTo>
                    <a:pt x="588" y="378"/>
                  </a:lnTo>
                  <a:lnTo>
                    <a:pt x="588" y="390"/>
                  </a:lnTo>
                  <a:lnTo>
                    <a:pt x="582" y="402"/>
                  </a:lnTo>
                  <a:lnTo>
                    <a:pt x="582" y="417"/>
                  </a:lnTo>
                  <a:lnTo>
                    <a:pt x="576" y="429"/>
                  </a:lnTo>
                  <a:lnTo>
                    <a:pt x="576" y="445"/>
                  </a:lnTo>
                  <a:lnTo>
                    <a:pt x="576" y="453"/>
                  </a:lnTo>
                  <a:lnTo>
                    <a:pt x="570" y="469"/>
                  </a:lnTo>
                  <a:lnTo>
                    <a:pt x="570" y="481"/>
                  </a:lnTo>
                  <a:lnTo>
                    <a:pt x="570" y="497"/>
                  </a:lnTo>
                  <a:lnTo>
                    <a:pt x="564" y="509"/>
                  </a:lnTo>
                  <a:lnTo>
                    <a:pt x="564" y="521"/>
                  </a:lnTo>
                  <a:lnTo>
                    <a:pt x="557" y="533"/>
                  </a:lnTo>
                  <a:lnTo>
                    <a:pt x="557" y="545"/>
                  </a:lnTo>
                  <a:lnTo>
                    <a:pt x="551" y="557"/>
                  </a:lnTo>
                  <a:lnTo>
                    <a:pt x="551" y="573"/>
                  </a:lnTo>
                  <a:lnTo>
                    <a:pt x="545" y="584"/>
                  </a:lnTo>
                  <a:lnTo>
                    <a:pt x="545" y="596"/>
                  </a:lnTo>
                  <a:lnTo>
                    <a:pt x="539" y="608"/>
                  </a:lnTo>
                  <a:lnTo>
                    <a:pt x="539" y="616"/>
                  </a:lnTo>
                  <a:lnTo>
                    <a:pt x="533" y="628"/>
                  </a:lnTo>
                  <a:lnTo>
                    <a:pt x="527" y="640"/>
                  </a:lnTo>
                  <a:lnTo>
                    <a:pt x="521" y="648"/>
                  </a:lnTo>
                  <a:lnTo>
                    <a:pt x="521" y="660"/>
                  </a:lnTo>
                  <a:lnTo>
                    <a:pt x="515" y="668"/>
                  </a:lnTo>
                  <a:lnTo>
                    <a:pt x="515" y="680"/>
                  </a:lnTo>
                  <a:lnTo>
                    <a:pt x="503" y="700"/>
                  </a:lnTo>
                  <a:lnTo>
                    <a:pt x="497" y="716"/>
                  </a:lnTo>
                  <a:lnTo>
                    <a:pt x="485" y="736"/>
                  </a:lnTo>
                  <a:lnTo>
                    <a:pt x="479" y="751"/>
                  </a:lnTo>
                  <a:lnTo>
                    <a:pt x="473" y="763"/>
                  </a:lnTo>
                  <a:lnTo>
                    <a:pt x="467" y="775"/>
                  </a:lnTo>
                  <a:lnTo>
                    <a:pt x="460" y="787"/>
                  </a:lnTo>
                  <a:lnTo>
                    <a:pt x="454" y="799"/>
                  </a:lnTo>
                  <a:lnTo>
                    <a:pt x="442" y="807"/>
                  </a:lnTo>
                  <a:lnTo>
                    <a:pt x="436" y="815"/>
                  </a:lnTo>
                  <a:lnTo>
                    <a:pt x="242" y="795"/>
                  </a:lnTo>
                  <a:lnTo>
                    <a:pt x="236" y="791"/>
                  </a:lnTo>
                  <a:lnTo>
                    <a:pt x="230" y="791"/>
                  </a:lnTo>
                  <a:lnTo>
                    <a:pt x="218" y="791"/>
                  </a:lnTo>
                  <a:lnTo>
                    <a:pt x="206" y="791"/>
                  </a:lnTo>
                  <a:lnTo>
                    <a:pt x="188" y="787"/>
                  </a:lnTo>
                  <a:lnTo>
                    <a:pt x="169" y="783"/>
                  </a:lnTo>
                  <a:lnTo>
                    <a:pt x="145" y="779"/>
                  </a:lnTo>
                  <a:lnTo>
                    <a:pt x="127" y="771"/>
                  </a:lnTo>
                  <a:lnTo>
                    <a:pt x="103" y="759"/>
                  </a:lnTo>
                  <a:lnTo>
                    <a:pt x="85" y="744"/>
                  </a:lnTo>
                  <a:lnTo>
                    <a:pt x="72" y="736"/>
                  </a:lnTo>
                  <a:lnTo>
                    <a:pt x="66" y="724"/>
                  </a:lnTo>
                  <a:lnTo>
                    <a:pt x="54" y="712"/>
                  </a:lnTo>
                  <a:lnTo>
                    <a:pt x="48" y="704"/>
                  </a:lnTo>
                  <a:lnTo>
                    <a:pt x="42" y="688"/>
                  </a:lnTo>
                  <a:lnTo>
                    <a:pt x="30" y="676"/>
                  </a:lnTo>
                  <a:lnTo>
                    <a:pt x="24" y="660"/>
                  </a:lnTo>
                  <a:lnTo>
                    <a:pt x="18" y="644"/>
                  </a:lnTo>
                  <a:lnTo>
                    <a:pt x="12" y="624"/>
                  </a:lnTo>
                  <a:lnTo>
                    <a:pt x="6" y="604"/>
                  </a:lnTo>
                  <a:lnTo>
                    <a:pt x="6" y="592"/>
                  </a:lnTo>
                  <a:lnTo>
                    <a:pt x="6" y="584"/>
                  </a:lnTo>
                  <a:lnTo>
                    <a:pt x="6" y="573"/>
                  </a:lnTo>
                  <a:lnTo>
                    <a:pt x="6" y="565"/>
                  </a:lnTo>
                  <a:lnTo>
                    <a:pt x="0" y="549"/>
                  </a:lnTo>
                  <a:lnTo>
                    <a:pt x="0" y="541"/>
                  </a:lnTo>
                  <a:lnTo>
                    <a:pt x="0" y="525"/>
                  </a:lnTo>
                  <a:lnTo>
                    <a:pt x="0" y="513"/>
                  </a:lnTo>
                  <a:lnTo>
                    <a:pt x="0" y="505"/>
                  </a:lnTo>
                  <a:lnTo>
                    <a:pt x="0" y="493"/>
                  </a:lnTo>
                  <a:lnTo>
                    <a:pt x="0" y="481"/>
                  </a:lnTo>
                  <a:lnTo>
                    <a:pt x="0" y="469"/>
                  </a:lnTo>
                  <a:lnTo>
                    <a:pt x="0" y="457"/>
                  </a:lnTo>
                  <a:lnTo>
                    <a:pt x="0" y="445"/>
                  </a:lnTo>
                  <a:lnTo>
                    <a:pt x="0" y="433"/>
                  </a:lnTo>
                  <a:lnTo>
                    <a:pt x="0" y="421"/>
                  </a:lnTo>
                  <a:lnTo>
                    <a:pt x="0" y="413"/>
                  </a:lnTo>
                  <a:lnTo>
                    <a:pt x="6" y="402"/>
                  </a:lnTo>
                  <a:lnTo>
                    <a:pt x="6" y="390"/>
                  </a:lnTo>
                  <a:lnTo>
                    <a:pt x="12" y="382"/>
                  </a:lnTo>
                  <a:lnTo>
                    <a:pt x="12" y="370"/>
                  </a:lnTo>
                  <a:lnTo>
                    <a:pt x="12" y="358"/>
                  </a:lnTo>
                  <a:lnTo>
                    <a:pt x="12" y="346"/>
                  </a:lnTo>
                  <a:lnTo>
                    <a:pt x="12" y="334"/>
                  </a:lnTo>
                  <a:lnTo>
                    <a:pt x="18" y="314"/>
                  </a:lnTo>
                  <a:lnTo>
                    <a:pt x="24" y="294"/>
                  </a:lnTo>
                  <a:lnTo>
                    <a:pt x="24" y="274"/>
                  </a:lnTo>
                  <a:lnTo>
                    <a:pt x="30" y="254"/>
                  </a:lnTo>
                  <a:lnTo>
                    <a:pt x="36" y="239"/>
                  </a:lnTo>
                  <a:lnTo>
                    <a:pt x="42" y="223"/>
                  </a:lnTo>
                  <a:lnTo>
                    <a:pt x="42" y="203"/>
                  </a:lnTo>
                  <a:lnTo>
                    <a:pt x="48" y="187"/>
                  </a:lnTo>
                  <a:lnTo>
                    <a:pt x="54" y="167"/>
                  </a:lnTo>
                  <a:lnTo>
                    <a:pt x="60" y="155"/>
                  </a:lnTo>
                  <a:lnTo>
                    <a:pt x="60" y="139"/>
                  </a:lnTo>
                  <a:lnTo>
                    <a:pt x="66" y="127"/>
                  </a:lnTo>
                  <a:lnTo>
                    <a:pt x="72" y="115"/>
                  </a:lnTo>
                  <a:lnTo>
                    <a:pt x="78" y="103"/>
                  </a:lnTo>
                  <a:lnTo>
                    <a:pt x="85" y="87"/>
                  </a:lnTo>
                  <a:lnTo>
                    <a:pt x="91" y="72"/>
                  </a:lnTo>
                  <a:lnTo>
                    <a:pt x="91" y="64"/>
                  </a:lnTo>
                  <a:lnTo>
                    <a:pt x="133" y="40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Freeform 10"/>
            <p:cNvSpPr>
              <a:spLocks/>
            </p:cNvSpPr>
            <p:nvPr/>
          </p:nvSpPr>
          <p:spPr bwMode="auto">
            <a:xfrm>
              <a:off x="7040563" y="714375"/>
              <a:ext cx="442913" cy="182563"/>
            </a:xfrm>
            <a:custGeom>
              <a:avLst/>
              <a:gdLst>
                <a:gd name="T0" fmla="*/ 0 w 279"/>
                <a:gd name="T1" fmla="*/ 252016348 h 115"/>
                <a:gd name="T2" fmla="*/ 0 w 279"/>
                <a:gd name="T3" fmla="*/ 241935698 h 115"/>
                <a:gd name="T4" fmla="*/ 0 w 279"/>
                <a:gd name="T5" fmla="*/ 221774398 h 115"/>
                <a:gd name="T6" fmla="*/ 0 w 279"/>
                <a:gd name="T7" fmla="*/ 181451748 h 115"/>
                <a:gd name="T8" fmla="*/ 0 w 279"/>
                <a:gd name="T9" fmla="*/ 151209799 h 115"/>
                <a:gd name="T10" fmla="*/ 15120954 w 279"/>
                <a:gd name="T11" fmla="*/ 100806524 h 115"/>
                <a:gd name="T12" fmla="*/ 30241908 w 279"/>
                <a:gd name="T13" fmla="*/ 70564574 h 115"/>
                <a:gd name="T14" fmla="*/ 60483817 w 279"/>
                <a:gd name="T15" fmla="*/ 40322612 h 115"/>
                <a:gd name="T16" fmla="*/ 90725713 w 279"/>
                <a:gd name="T17" fmla="*/ 20161306 h 115"/>
                <a:gd name="T18" fmla="*/ 120967633 w 279"/>
                <a:gd name="T19" fmla="*/ 10080653 h 115"/>
                <a:gd name="T20" fmla="*/ 196572373 w 279"/>
                <a:gd name="T21" fmla="*/ 10080653 h 115"/>
                <a:gd name="T22" fmla="*/ 259577166 w 279"/>
                <a:gd name="T23" fmla="*/ 0 h 115"/>
                <a:gd name="T24" fmla="*/ 335181906 w 279"/>
                <a:gd name="T25" fmla="*/ 0 h 115"/>
                <a:gd name="T26" fmla="*/ 380544750 w 279"/>
                <a:gd name="T27" fmla="*/ 0 h 115"/>
                <a:gd name="T28" fmla="*/ 458668953 w 279"/>
                <a:gd name="T29" fmla="*/ 0 h 115"/>
                <a:gd name="T30" fmla="*/ 488910849 w 279"/>
                <a:gd name="T31" fmla="*/ 0 h 115"/>
                <a:gd name="T32" fmla="*/ 504031797 w 279"/>
                <a:gd name="T33" fmla="*/ 0 h 115"/>
                <a:gd name="T34" fmla="*/ 703125072 w 279"/>
                <a:gd name="T35" fmla="*/ 60483924 h 115"/>
                <a:gd name="T36" fmla="*/ 703125072 w 279"/>
                <a:gd name="T37" fmla="*/ 289819579 h 115"/>
                <a:gd name="T38" fmla="*/ 304940010 w 279"/>
                <a:gd name="T39" fmla="*/ 252016348 h 115"/>
                <a:gd name="T40" fmla="*/ 0 w 279"/>
                <a:gd name="T41" fmla="*/ 252016348 h 115"/>
                <a:gd name="T42" fmla="*/ 0 w 279"/>
                <a:gd name="T43" fmla="*/ 252016348 h 1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9"/>
                <a:gd name="T67" fmla="*/ 0 h 115"/>
                <a:gd name="T68" fmla="*/ 279 w 279"/>
                <a:gd name="T69" fmla="*/ 115 h 1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9" h="115">
                  <a:moveTo>
                    <a:pt x="0" y="100"/>
                  </a:moveTo>
                  <a:lnTo>
                    <a:pt x="0" y="96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0" y="60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4" y="16"/>
                  </a:lnTo>
                  <a:lnTo>
                    <a:pt x="36" y="8"/>
                  </a:lnTo>
                  <a:lnTo>
                    <a:pt x="48" y="4"/>
                  </a:lnTo>
                  <a:lnTo>
                    <a:pt x="78" y="4"/>
                  </a:lnTo>
                  <a:lnTo>
                    <a:pt x="103" y="0"/>
                  </a:lnTo>
                  <a:lnTo>
                    <a:pt x="133" y="0"/>
                  </a:lnTo>
                  <a:lnTo>
                    <a:pt x="151" y="0"/>
                  </a:lnTo>
                  <a:lnTo>
                    <a:pt x="182" y="0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79" y="24"/>
                  </a:lnTo>
                  <a:lnTo>
                    <a:pt x="279" y="115"/>
                  </a:lnTo>
                  <a:lnTo>
                    <a:pt x="121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28A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Freeform 11"/>
            <p:cNvSpPr>
              <a:spLocks/>
            </p:cNvSpPr>
            <p:nvPr/>
          </p:nvSpPr>
          <p:spPr bwMode="auto">
            <a:xfrm>
              <a:off x="7107238" y="890588"/>
              <a:ext cx="481013" cy="493713"/>
            </a:xfrm>
            <a:custGeom>
              <a:avLst/>
              <a:gdLst>
                <a:gd name="T0" fmla="*/ 0 w 303"/>
                <a:gd name="T1" fmla="*/ 0 h 311"/>
                <a:gd name="T2" fmla="*/ 30241907 w 303"/>
                <a:gd name="T3" fmla="*/ 0 h 311"/>
                <a:gd name="T4" fmla="*/ 60483813 w 303"/>
                <a:gd name="T5" fmla="*/ 0 h 311"/>
                <a:gd name="T6" fmla="*/ 108367631 w 303"/>
                <a:gd name="T7" fmla="*/ 0 h 311"/>
                <a:gd name="T8" fmla="*/ 153730472 w 303"/>
                <a:gd name="T9" fmla="*/ 0 h 311"/>
                <a:gd name="T10" fmla="*/ 229335258 w 303"/>
                <a:gd name="T11" fmla="*/ 0 h 311"/>
                <a:gd name="T12" fmla="*/ 289819046 w 303"/>
                <a:gd name="T13" fmla="*/ 10080634 h 311"/>
                <a:gd name="T14" fmla="*/ 367943146 w 303"/>
                <a:gd name="T15" fmla="*/ 20161269 h 311"/>
                <a:gd name="T16" fmla="*/ 428427034 w 303"/>
                <a:gd name="T17" fmla="*/ 20161269 h 311"/>
                <a:gd name="T18" fmla="*/ 488910822 w 303"/>
                <a:gd name="T19" fmla="*/ 30241906 h 311"/>
                <a:gd name="T20" fmla="*/ 549394611 w 303"/>
                <a:gd name="T21" fmla="*/ 40322537 h 311"/>
                <a:gd name="T22" fmla="*/ 612399351 w 303"/>
                <a:gd name="T23" fmla="*/ 60483812 h 311"/>
                <a:gd name="T24" fmla="*/ 657762192 w 303"/>
                <a:gd name="T25" fmla="*/ 80645075 h 311"/>
                <a:gd name="T26" fmla="*/ 703125034 w 303"/>
                <a:gd name="T27" fmla="*/ 110886993 h 311"/>
                <a:gd name="T28" fmla="*/ 733366928 w 303"/>
                <a:gd name="T29" fmla="*/ 131048256 h 311"/>
                <a:gd name="T30" fmla="*/ 763608822 w 303"/>
                <a:gd name="T31" fmla="*/ 161290150 h 311"/>
                <a:gd name="T32" fmla="*/ 672883139 w 303"/>
                <a:gd name="T33" fmla="*/ 783770072 h 311"/>
                <a:gd name="T34" fmla="*/ 289819046 w 303"/>
                <a:gd name="T35" fmla="*/ 733366916 h 311"/>
                <a:gd name="T36" fmla="*/ 45362854 w 303"/>
                <a:gd name="T37" fmla="*/ 312499668 h 311"/>
                <a:gd name="T38" fmla="*/ 0 w 303"/>
                <a:gd name="T39" fmla="*/ 0 h 311"/>
                <a:gd name="T40" fmla="*/ 0 w 303"/>
                <a:gd name="T41" fmla="*/ 0 h 3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3"/>
                <a:gd name="T64" fmla="*/ 0 h 311"/>
                <a:gd name="T65" fmla="*/ 303 w 303"/>
                <a:gd name="T66" fmla="*/ 311 h 3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3" h="311">
                  <a:moveTo>
                    <a:pt x="0" y="0"/>
                  </a:moveTo>
                  <a:lnTo>
                    <a:pt x="12" y="0"/>
                  </a:lnTo>
                  <a:lnTo>
                    <a:pt x="24" y="0"/>
                  </a:lnTo>
                  <a:lnTo>
                    <a:pt x="43" y="0"/>
                  </a:lnTo>
                  <a:lnTo>
                    <a:pt x="61" y="0"/>
                  </a:lnTo>
                  <a:lnTo>
                    <a:pt x="91" y="0"/>
                  </a:lnTo>
                  <a:lnTo>
                    <a:pt x="115" y="4"/>
                  </a:lnTo>
                  <a:lnTo>
                    <a:pt x="146" y="8"/>
                  </a:lnTo>
                  <a:lnTo>
                    <a:pt x="170" y="8"/>
                  </a:lnTo>
                  <a:lnTo>
                    <a:pt x="194" y="12"/>
                  </a:lnTo>
                  <a:lnTo>
                    <a:pt x="218" y="16"/>
                  </a:lnTo>
                  <a:lnTo>
                    <a:pt x="243" y="24"/>
                  </a:lnTo>
                  <a:lnTo>
                    <a:pt x="261" y="32"/>
                  </a:lnTo>
                  <a:lnTo>
                    <a:pt x="279" y="44"/>
                  </a:lnTo>
                  <a:lnTo>
                    <a:pt x="291" y="52"/>
                  </a:lnTo>
                  <a:lnTo>
                    <a:pt x="303" y="64"/>
                  </a:lnTo>
                  <a:lnTo>
                    <a:pt x="267" y="311"/>
                  </a:lnTo>
                  <a:lnTo>
                    <a:pt x="115" y="291"/>
                  </a:lnTo>
                  <a:lnTo>
                    <a:pt x="18" y="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8A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Freeform 12"/>
            <p:cNvSpPr>
              <a:spLocks/>
            </p:cNvSpPr>
            <p:nvPr/>
          </p:nvSpPr>
          <p:spPr bwMode="auto">
            <a:xfrm>
              <a:off x="6877050" y="915988"/>
              <a:ext cx="519113" cy="442913"/>
            </a:xfrm>
            <a:custGeom>
              <a:avLst/>
              <a:gdLst>
                <a:gd name="T0" fmla="*/ 136088567 w 327"/>
                <a:gd name="T1" fmla="*/ 80645081 h 279"/>
                <a:gd name="T2" fmla="*/ 136088567 w 327"/>
                <a:gd name="T3" fmla="*/ 80645081 h 279"/>
                <a:gd name="T4" fmla="*/ 166330460 w 327"/>
                <a:gd name="T5" fmla="*/ 70564449 h 279"/>
                <a:gd name="T6" fmla="*/ 181451407 w 327"/>
                <a:gd name="T7" fmla="*/ 60483817 h 279"/>
                <a:gd name="T8" fmla="*/ 226814296 w 327"/>
                <a:gd name="T9" fmla="*/ 50403172 h 279"/>
                <a:gd name="T10" fmla="*/ 259577140 w 327"/>
                <a:gd name="T11" fmla="*/ 40322540 h 279"/>
                <a:gd name="T12" fmla="*/ 320060926 w 327"/>
                <a:gd name="T13" fmla="*/ 20161270 h 279"/>
                <a:gd name="T14" fmla="*/ 365423765 w 327"/>
                <a:gd name="T15" fmla="*/ 10080635 h 279"/>
                <a:gd name="T16" fmla="*/ 425907650 w 327"/>
                <a:gd name="T17" fmla="*/ 0 h 279"/>
                <a:gd name="T18" fmla="*/ 488910799 w 327"/>
                <a:gd name="T19" fmla="*/ 0 h 279"/>
                <a:gd name="T20" fmla="*/ 534273639 w 327"/>
                <a:gd name="T21" fmla="*/ 0 h 279"/>
                <a:gd name="T22" fmla="*/ 579636478 w 327"/>
                <a:gd name="T23" fmla="*/ 10080635 h 279"/>
                <a:gd name="T24" fmla="*/ 640120264 w 327"/>
                <a:gd name="T25" fmla="*/ 30241908 h 279"/>
                <a:gd name="T26" fmla="*/ 685483103 w 327"/>
                <a:gd name="T27" fmla="*/ 50403172 h 279"/>
                <a:gd name="T28" fmla="*/ 733366894 w 327"/>
                <a:gd name="T29" fmla="*/ 90725713 h 279"/>
                <a:gd name="T30" fmla="*/ 733366894 w 327"/>
                <a:gd name="T31" fmla="*/ 120967633 h 279"/>
                <a:gd name="T32" fmla="*/ 748487840 w 327"/>
                <a:gd name="T33" fmla="*/ 151209529 h 279"/>
                <a:gd name="T34" fmla="*/ 763608786 w 327"/>
                <a:gd name="T35" fmla="*/ 171370793 h 279"/>
                <a:gd name="T36" fmla="*/ 778729733 w 327"/>
                <a:gd name="T37" fmla="*/ 211693371 h 279"/>
                <a:gd name="T38" fmla="*/ 778729733 w 327"/>
                <a:gd name="T39" fmla="*/ 241935266 h 279"/>
                <a:gd name="T40" fmla="*/ 793850679 w 327"/>
                <a:gd name="T41" fmla="*/ 272177162 h 279"/>
                <a:gd name="T42" fmla="*/ 793850679 w 327"/>
                <a:gd name="T43" fmla="*/ 302419058 h 279"/>
                <a:gd name="T44" fmla="*/ 808971626 w 327"/>
                <a:gd name="T45" fmla="*/ 332660954 h 279"/>
                <a:gd name="T46" fmla="*/ 808971626 w 327"/>
                <a:gd name="T47" fmla="*/ 362902850 h 279"/>
                <a:gd name="T48" fmla="*/ 808971626 w 327"/>
                <a:gd name="T49" fmla="*/ 390625382 h 279"/>
                <a:gd name="T50" fmla="*/ 808971626 w 327"/>
                <a:gd name="T51" fmla="*/ 410786646 h 279"/>
                <a:gd name="T52" fmla="*/ 824092572 w 327"/>
                <a:gd name="T53" fmla="*/ 441028641 h 279"/>
                <a:gd name="T54" fmla="*/ 808971626 w 327"/>
                <a:gd name="T55" fmla="*/ 481351169 h 279"/>
                <a:gd name="T56" fmla="*/ 808971626 w 327"/>
                <a:gd name="T57" fmla="*/ 521673697 h 279"/>
                <a:gd name="T58" fmla="*/ 808971626 w 327"/>
                <a:gd name="T59" fmla="*/ 561996224 h 279"/>
                <a:gd name="T60" fmla="*/ 808971626 w 327"/>
                <a:gd name="T61" fmla="*/ 592238120 h 279"/>
                <a:gd name="T62" fmla="*/ 808971626 w 327"/>
                <a:gd name="T63" fmla="*/ 622480016 h 279"/>
                <a:gd name="T64" fmla="*/ 793850679 w 327"/>
                <a:gd name="T65" fmla="*/ 642641280 h 279"/>
                <a:gd name="T66" fmla="*/ 793850679 w 327"/>
                <a:gd name="T67" fmla="*/ 652721912 h 279"/>
                <a:gd name="T68" fmla="*/ 793850679 w 327"/>
                <a:gd name="T69" fmla="*/ 672883176 h 279"/>
                <a:gd name="T70" fmla="*/ 778729733 w 327"/>
                <a:gd name="T71" fmla="*/ 693044440 h 279"/>
                <a:gd name="T72" fmla="*/ 778729733 w 327"/>
                <a:gd name="T73" fmla="*/ 703125072 h 279"/>
                <a:gd name="T74" fmla="*/ 0 w 327"/>
                <a:gd name="T75" fmla="*/ 632560648 h 279"/>
                <a:gd name="T76" fmla="*/ 45362852 w 327"/>
                <a:gd name="T77" fmla="*/ 342741586 h 279"/>
                <a:gd name="T78" fmla="*/ 136088567 w 327"/>
                <a:gd name="T79" fmla="*/ 80645081 h 279"/>
                <a:gd name="T80" fmla="*/ 136088567 w 327"/>
                <a:gd name="T81" fmla="*/ 80645081 h 27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7"/>
                <a:gd name="T124" fmla="*/ 0 h 279"/>
                <a:gd name="T125" fmla="*/ 327 w 327"/>
                <a:gd name="T126" fmla="*/ 279 h 27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7" h="279">
                  <a:moveTo>
                    <a:pt x="54" y="32"/>
                  </a:moveTo>
                  <a:lnTo>
                    <a:pt x="54" y="32"/>
                  </a:lnTo>
                  <a:lnTo>
                    <a:pt x="66" y="28"/>
                  </a:lnTo>
                  <a:lnTo>
                    <a:pt x="72" y="24"/>
                  </a:lnTo>
                  <a:lnTo>
                    <a:pt x="90" y="20"/>
                  </a:lnTo>
                  <a:lnTo>
                    <a:pt x="103" y="16"/>
                  </a:lnTo>
                  <a:lnTo>
                    <a:pt x="127" y="8"/>
                  </a:lnTo>
                  <a:lnTo>
                    <a:pt x="145" y="4"/>
                  </a:lnTo>
                  <a:lnTo>
                    <a:pt x="169" y="0"/>
                  </a:lnTo>
                  <a:lnTo>
                    <a:pt x="194" y="0"/>
                  </a:lnTo>
                  <a:lnTo>
                    <a:pt x="212" y="0"/>
                  </a:lnTo>
                  <a:lnTo>
                    <a:pt x="230" y="4"/>
                  </a:lnTo>
                  <a:lnTo>
                    <a:pt x="254" y="12"/>
                  </a:lnTo>
                  <a:lnTo>
                    <a:pt x="272" y="20"/>
                  </a:lnTo>
                  <a:lnTo>
                    <a:pt x="291" y="36"/>
                  </a:lnTo>
                  <a:lnTo>
                    <a:pt x="291" y="48"/>
                  </a:lnTo>
                  <a:lnTo>
                    <a:pt x="297" y="60"/>
                  </a:lnTo>
                  <a:lnTo>
                    <a:pt x="303" y="68"/>
                  </a:lnTo>
                  <a:lnTo>
                    <a:pt x="309" y="84"/>
                  </a:lnTo>
                  <a:lnTo>
                    <a:pt x="309" y="96"/>
                  </a:lnTo>
                  <a:lnTo>
                    <a:pt x="315" y="108"/>
                  </a:lnTo>
                  <a:lnTo>
                    <a:pt x="315" y="120"/>
                  </a:lnTo>
                  <a:lnTo>
                    <a:pt x="321" y="132"/>
                  </a:lnTo>
                  <a:lnTo>
                    <a:pt x="321" y="144"/>
                  </a:lnTo>
                  <a:lnTo>
                    <a:pt x="321" y="155"/>
                  </a:lnTo>
                  <a:lnTo>
                    <a:pt x="321" y="163"/>
                  </a:lnTo>
                  <a:lnTo>
                    <a:pt x="327" y="175"/>
                  </a:lnTo>
                  <a:lnTo>
                    <a:pt x="321" y="191"/>
                  </a:lnTo>
                  <a:lnTo>
                    <a:pt x="321" y="207"/>
                  </a:lnTo>
                  <a:lnTo>
                    <a:pt x="321" y="223"/>
                  </a:lnTo>
                  <a:lnTo>
                    <a:pt x="321" y="235"/>
                  </a:lnTo>
                  <a:lnTo>
                    <a:pt x="321" y="247"/>
                  </a:lnTo>
                  <a:lnTo>
                    <a:pt x="315" y="255"/>
                  </a:lnTo>
                  <a:lnTo>
                    <a:pt x="315" y="259"/>
                  </a:lnTo>
                  <a:lnTo>
                    <a:pt x="315" y="267"/>
                  </a:lnTo>
                  <a:lnTo>
                    <a:pt x="309" y="275"/>
                  </a:lnTo>
                  <a:lnTo>
                    <a:pt x="309" y="279"/>
                  </a:lnTo>
                  <a:lnTo>
                    <a:pt x="0" y="251"/>
                  </a:lnTo>
                  <a:lnTo>
                    <a:pt x="18" y="136"/>
                  </a:lnTo>
                  <a:lnTo>
                    <a:pt x="54" y="32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Freeform 13"/>
            <p:cNvSpPr>
              <a:spLocks/>
            </p:cNvSpPr>
            <p:nvPr/>
          </p:nvSpPr>
          <p:spPr bwMode="auto">
            <a:xfrm>
              <a:off x="6569075" y="1333500"/>
              <a:ext cx="1144588" cy="284163"/>
            </a:xfrm>
            <a:custGeom>
              <a:avLst/>
              <a:gdLst>
                <a:gd name="T0" fmla="*/ 0 w 721"/>
                <a:gd name="T1" fmla="*/ 279738634 h 179"/>
                <a:gd name="T2" fmla="*/ 30241890 w 721"/>
                <a:gd name="T3" fmla="*/ 40322570 h 179"/>
                <a:gd name="T4" fmla="*/ 30241890 w 721"/>
                <a:gd name="T5" fmla="*/ 40322570 h 179"/>
                <a:gd name="T6" fmla="*/ 60483781 w 721"/>
                <a:gd name="T7" fmla="*/ 30241930 h 179"/>
                <a:gd name="T8" fmla="*/ 105846623 w 721"/>
                <a:gd name="T9" fmla="*/ 30241930 h 179"/>
                <a:gd name="T10" fmla="*/ 166330378 w 721"/>
                <a:gd name="T11" fmla="*/ 20161285 h 179"/>
                <a:gd name="T12" fmla="*/ 196572256 w 721"/>
                <a:gd name="T13" fmla="*/ 20161285 h 179"/>
                <a:gd name="T14" fmla="*/ 226814184 w 721"/>
                <a:gd name="T15" fmla="*/ 10080642 h 179"/>
                <a:gd name="T16" fmla="*/ 274697951 w 721"/>
                <a:gd name="T17" fmla="*/ 10080642 h 179"/>
                <a:gd name="T18" fmla="*/ 320060768 w 721"/>
                <a:gd name="T19" fmla="*/ 10080642 h 179"/>
                <a:gd name="T20" fmla="*/ 365423585 w 721"/>
                <a:gd name="T21" fmla="*/ 10080642 h 179"/>
                <a:gd name="T22" fmla="*/ 395665463 w 721"/>
                <a:gd name="T23" fmla="*/ 0 h 179"/>
                <a:gd name="T24" fmla="*/ 456149318 w 721"/>
                <a:gd name="T25" fmla="*/ 0 h 179"/>
                <a:gd name="T26" fmla="*/ 504031498 w 721"/>
                <a:gd name="T27" fmla="*/ 0 h 179"/>
                <a:gd name="T28" fmla="*/ 549394315 w 721"/>
                <a:gd name="T29" fmla="*/ 0 h 179"/>
                <a:gd name="T30" fmla="*/ 609878071 w 721"/>
                <a:gd name="T31" fmla="*/ 0 h 179"/>
                <a:gd name="T32" fmla="*/ 670361827 w 721"/>
                <a:gd name="T33" fmla="*/ 0 h 179"/>
                <a:gd name="T34" fmla="*/ 733366533 w 721"/>
                <a:gd name="T35" fmla="*/ 0 h 179"/>
                <a:gd name="T36" fmla="*/ 793850289 w 721"/>
                <a:gd name="T37" fmla="*/ 0 h 179"/>
                <a:gd name="T38" fmla="*/ 854334243 w 721"/>
                <a:gd name="T39" fmla="*/ 0 h 179"/>
                <a:gd name="T40" fmla="*/ 914817999 w 721"/>
                <a:gd name="T41" fmla="*/ 0 h 179"/>
                <a:gd name="T42" fmla="*/ 977821118 w 721"/>
                <a:gd name="T43" fmla="*/ 10080642 h 179"/>
                <a:gd name="T44" fmla="*/ 1038304874 w 721"/>
                <a:gd name="T45" fmla="*/ 10080642 h 179"/>
                <a:gd name="T46" fmla="*/ 1113909569 w 721"/>
                <a:gd name="T47" fmla="*/ 20161285 h 179"/>
                <a:gd name="T48" fmla="*/ 1174393325 w 721"/>
                <a:gd name="T49" fmla="*/ 20161285 h 179"/>
                <a:gd name="T50" fmla="*/ 1237398031 w 721"/>
                <a:gd name="T51" fmla="*/ 40322570 h 179"/>
                <a:gd name="T52" fmla="*/ 1297881787 w 721"/>
                <a:gd name="T53" fmla="*/ 40322570 h 179"/>
                <a:gd name="T54" fmla="*/ 1358365543 w 721"/>
                <a:gd name="T55" fmla="*/ 60483861 h 179"/>
                <a:gd name="T56" fmla="*/ 1433970238 w 721"/>
                <a:gd name="T57" fmla="*/ 70564500 h 179"/>
                <a:gd name="T58" fmla="*/ 1496973356 w 721"/>
                <a:gd name="T59" fmla="*/ 80645139 h 179"/>
                <a:gd name="T60" fmla="*/ 1817034422 w 721"/>
                <a:gd name="T61" fmla="*/ 209174158 h 179"/>
                <a:gd name="T62" fmla="*/ 1771671605 w 721"/>
                <a:gd name="T63" fmla="*/ 451109601 h 179"/>
                <a:gd name="T64" fmla="*/ 1418849299 w 721"/>
                <a:gd name="T65" fmla="*/ 410786944 h 179"/>
                <a:gd name="T66" fmla="*/ 504031498 w 721"/>
                <a:gd name="T67" fmla="*/ 320061191 h 179"/>
                <a:gd name="T68" fmla="*/ 0 w 721"/>
                <a:gd name="T69" fmla="*/ 279738634 h 179"/>
                <a:gd name="T70" fmla="*/ 0 w 721"/>
                <a:gd name="T71" fmla="*/ 279738634 h 1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21"/>
                <a:gd name="T109" fmla="*/ 0 h 179"/>
                <a:gd name="T110" fmla="*/ 721 w 721"/>
                <a:gd name="T111" fmla="*/ 179 h 17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21" h="179">
                  <a:moveTo>
                    <a:pt x="0" y="111"/>
                  </a:moveTo>
                  <a:lnTo>
                    <a:pt x="12" y="16"/>
                  </a:lnTo>
                  <a:lnTo>
                    <a:pt x="24" y="12"/>
                  </a:lnTo>
                  <a:lnTo>
                    <a:pt x="42" y="12"/>
                  </a:lnTo>
                  <a:lnTo>
                    <a:pt x="66" y="8"/>
                  </a:lnTo>
                  <a:lnTo>
                    <a:pt x="78" y="8"/>
                  </a:lnTo>
                  <a:lnTo>
                    <a:pt x="90" y="4"/>
                  </a:lnTo>
                  <a:lnTo>
                    <a:pt x="109" y="4"/>
                  </a:lnTo>
                  <a:lnTo>
                    <a:pt x="127" y="4"/>
                  </a:lnTo>
                  <a:lnTo>
                    <a:pt x="145" y="4"/>
                  </a:lnTo>
                  <a:lnTo>
                    <a:pt x="157" y="0"/>
                  </a:lnTo>
                  <a:lnTo>
                    <a:pt x="181" y="0"/>
                  </a:lnTo>
                  <a:lnTo>
                    <a:pt x="200" y="0"/>
                  </a:lnTo>
                  <a:lnTo>
                    <a:pt x="218" y="0"/>
                  </a:lnTo>
                  <a:lnTo>
                    <a:pt x="242" y="0"/>
                  </a:lnTo>
                  <a:lnTo>
                    <a:pt x="266" y="0"/>
                  </a:lnTo>
                  <a:lnTo>
                    <a:pt x="291" y="0"/>
                  </a:lnTo>
                  <a:lnTo>
                    <a:pt x="315" y="0"/>
                  </a:lnTo>
                  <a:lnTo>
                    <a:pt x="339" y="0"/>
                  </a:lnTo>
                  <a:lnTo>
                    <a:pt x="363" y="0"/>
                  </a:lnTo>
                  <a:lnTo>
                    <a:pt x="388" y="4"/>
                  </a:lnTo>
                  <a:lnTo>
                    <a:pt x="412" y="4"/>
                  </a:lnTo>
                  <a:lnTo>
                    <a:pt x="442" y="8"/>
                  </a:lnTo>
                  <a:lnTo>
                    <a:pt x="466" y="8"/>
                  </a:lnTo>
                  <a:lnTo>
                    <a:pt x="491" y="16"/>
                  </a:lnTo>
                  <a:lnTo>
                    <a:pt x="515" y="16"/>
                  </a:lnTo>
                  <a:lnTo>
                    <a:pt x="539" y="24"/>
                  </a:lnTo>
                  <a:lnTo>
                    <a:pt x="569" y="28"/>
                  </a:lnTo>
                  <a:lnTo>
                    <a:pt x="594" y="32"/>
                  </a:lnTo>
                  <a:lnTo>
                    <a:pt x="721" y="83"/>
                  </a:lnTo>
                  <a:lnTo>
                    <a:pt x="703" y="179"/>
                  </a:lnTo>
                  <a:lnTo>
                    <a:pt x="563" y="163"/>
                  </a:lnTo>
                  <a:lnTo>
                    <a:pt x="200" y="127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28A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Freeform 14"/>
            <p:cNvSpPr>
              <a:spLocks/>
            </p:cNvSpPr>
            <p:nvPr/>
          </p:nvSpPr>
          <p:spPr bwMode="auto">
            <a:xfrm>
              <a:off x="6886575" y="1617663"/>
              <a:ext cx="576263" cy="2127250"/>
            </a:xfrm>
            <a:custGeom>
              <a:avLst/>
              <a:gdLst>
                <a:gd name="T0" fmla="*/ 549394553 w 363"/>
                <a:gd name="T1" fmla="*/ 0 h 1340"/>
                <a:gd name="T2" fmla="*/ 914818395 w 363"/>
                <a:gd name="T3" fmla="*/ 20161249 h 1340"/>
                <a:gd name="T4" fmla="*/ 504031716 w 363"/>
                <a:gd name="T5" fmla="*/ 2147483647 h 1340"/>
                <a:gd name="T6" fmla="*/ 0 w 363"/>
                <a:gd name="T7" fmla="*/ 2147483647 h 1340"/>
                <a:gd name="T8" fmla="*/ 549394553 w 363"/>
                <a:gd name="T9" fmla="*/ 178931872 h 1340"/>
                <a:gd name="T10" fmla="*/ 549394553 w 363"/>
                <a:gd name="T11" fmla="*/ 0 h 1340"/>
                <a:gd name="T12" fmla="*/ 549394553 w 363"/>
                <a:gd name="T13" fmla="*/ 0 h 13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3"/>
                <a:gd name="T22" fmla="*/ 0 h 1340"/>
                <a:gd name="T23" fmla="*/ 363 w 363"/>
                <a:gd name="T24" fmla="*/ 1340 h 13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3" h="1340">
                  <a:moveTo>
                    <a:pt x="218" y="0"/>
                  </a:moveTo>
                  <a:lnTo>
                    <a:pt x="363" y="8"/>
                  </a:lnTo>
                  <a:lnTo>
                    <a:pt x="200" y="1328"/>
                  </a:lnTo>
                  <a:lnTo>
                    <a:pt x="0" y="1340"/>
                  </a:lnTo>
                  <a:lnTo>
                    <a:pt x="218" y="7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8" name="Freeform 15"/>
            <p:cNvSpPr>
              <a:spLocks/>
            </p:cNvSpPr>
            <p:nvPr/>
          </p:nvSpPr>
          <p:spPr bwMode="auto">
            <a:xfrm>
              <a:off x="4518025" y="3019425"/>
              <a:ext cx="1712913" cy="3571875"/>
            </a:xfrm>
            <a:custGeom>
              <a:avLst/>
              <a:gdLst>
                <a:gd name="T0" fmla="*/ 2147483647 w 1079"/>
                <a:gd name="T1" fmla="*/ 0 h 2250"/>
                <a:gd name="T2" fmla="*/ 2147483647 w 1079"/>
                <a:gd name="T3" fmla="*/ 1081146165 h 2250"/>
                <a:gd name="T4" fmla="*/ 413305658 w 1079"/>
                <a:gd name="T5" fmla="*/ 2147483647 h 2250"/>
                <a:gd name="T6" fmla="*/ 0 w 1079"/>
                <a:gd name="T7" fmla="*/ 2147483647 h 2250"/>
                <a:gd name="T8" fmla="*/ 2147483647 w 1079"/>
                <a:gd name="T9" fmla="*/ 0 h 2250"/>
                <a:gd name="T10" fmla="*/ 2147483647 w 1079"/>
                <a:gd name="T11" fmla="*/ 0 h 2250"/>
                <a:gd name="T12" fmla="*/ 2147483647 w 1079"/>
                <a:gd name="T13" fmla="*/ 0 h 2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9"/>
                <a:gd name="T22" fmla="*/ 0 h 2250"/>
                <a:gd name="T23" fmla="*/ 1079 w 1079"/>
                <a:gd name="T24" fmla="*/ 2250 h 2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9" h="2250">
                  <a:moveTo>
                    <a:pt x="1079" y="0"/>
                  </a:moveTo>
                  <a:lnTo>
                    <a:pt x="1025" y="429"/>
                  </a:lnTo>
                  <a:lnTo>
                    <a:pt x="164" y="2218"/>
                  </a:lnTo>
                  <a:lnTo>
                    <a:pt x="0" y="2250"/>
                  </a:lnTo>
                  <a:lnTo>
                    <a:pt x="1013" y="0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Freeform 16"/>
            <p:cNvSpPr>
              <a:spLocks/>
            </p:cNvSpPr>
            <p:nvPr/>
          </p:nvSpPr>
          <p:spPr bwMode="auto">
            <a:xfrm>
              <a:off x="7185025" y="3479800"/>
              <a:ext cx="1789113" cy="2695575"/>
            </a:xfrm>
            <a:custGeom>
              <a:avLst/>
              <a:gdLst>
                <a:gd name="T0" fmla="*/ 0 w 1127"/>
                <a:gd name="T1" fmla="*/ 380544377 h 1698"/>
                <a:gd name="T2" fmla="*/ 120967531 w 1127"/>
                <a:gd name="T3" fmla="*/ 0 h 1698"/>
                <a:gd name="T4" fmla="*/ 2147483647 w 1127"/>
                <a:gd name="T5" fmla="*/ 2147483647 h 1698"/>
                <a:gd name="T6" fmla="*/ 2147483647 w 1127"/>
                <a:gd name="T7" fmla="*/ 2147483647 h 1698"/>
                <a:gd name="T8" fmla="*/ 120967531 w 1127"/>
                <a:gd name="T9" fmla="*/ 559474725 h 1698"/>
                <a:gd name="T10" fmla="*/ 0 w 1127"/>
                <a:gd name="T11" fmla="*/ 380544377 h 1698"/>
                <a:gd name="T12" fmla="*/ 0 w 1127"/>
                <a:gd name="T13" fmla="*/ 380544377 h 16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7"/>
                <a:gd name="T22" fmla="*/ 0 h 1698"/>
                <a:gd name="T23" fmla="*/ 1127 w 1127"/>
                <a:gd name="T24" fmla="*/ 1698 h 16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7" h="1698">
                  <a:moveTo>
                    <a:pt x="0" y="151"/>
                  </a:moveTo>
                  <a:lnTo>
                    <a:pt x="48" y="0"/>
                  </a:lnTo>
                  <a:lnTo>
                    <a:pt x="1127" y="1650"/>
                  </a:lnTo>
                  <a:lnTo>
                    <a:pt x="1024" y="1698"/>
                  </a:lnTo>
                  <a:lnTo>
                    <a:pt x="48" y="222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Freeform 17"/>
            <p:cNvSpPr>
              <a:spLocks/>
            </p:cNvSpPr>
            <p:nvPr/>
          </p:nvSpPr>
          <p:spPr bwMode="auto">
            <a:xfrm>
              <a:off x="6962775" y="3776663"/>
              <a:ext cx="1847850" cy="2373313"/>
            </a:xfrm>
            <a:custGeom>
              <a:avLst/>
              <a:gdLst>
                <a:gd name="T0" fmla="*/ 0 w 1164"/>
                <a:gd name="T1" fmla="*/ 50403132 h 1495"/>
                <a:gd name="T2" fmla="*/ 428426581 w 1164"/>
                <a:gd name="T3" fmla="*/ 0 h 1495"/>
                <a:gd name="T4" fmla="*/ 2147483647 w 1164"/>
                <a:gd name="T5" fmla="*/ 2147483647 h 1495"/>
                <a:gd name="T6" fmla="*/ 2147483647 w 1164"/>
                <a:gd name="T7" fmla="*/ 2147483647 h 1495"/>
                <a:gd name="T8" fmla="*/ 199091516 w 1164"/>
                <a:gd name="T9" fmla="*/ 350302571 h 1495"/>
                <a:gd name="T10" fmla="*/ 0 w 1164"/>
                <a:gd name="T11" fmla="*/ 50403132 h 1495"/>
                <a:gd name="T12" fmla="*/ 0 w 1164"/>
                <a:gd name="T13" fmla="*/ 50403132 h 1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64"/>
                <a:gd name="T22" fmla="*/ 0 h 1495"/>
                <a:gd name="T23" fmla="*/ 1164 w 1164"/>
                <a:gd name="T24" fmla="*/ 1495 h 14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64" h="1495">
                  <a:moveTo>
                    <a:pt x="0" y="20"/>
                  </a:moveTo>
                  <a:lnTo>
                    <a:pt x="170" y="0"/>
                  </a:lnTo>
                  <a:lnTo>
                    <a:pt x="1164" y="1495"/>
                  </a:lnTo>
                  <a:lnTo>
                    <a:pt x="1019" y="1483"/>
                  </a:lnTo>
                  <a:lnTo>
                    <a:pt x="79" y="13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BF66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Freeform 18"/>
            <p:cNvSpPr>
              <a:spLocks/>
            </p:cNvSpPr>
            <p:nvPr/>
          </p:nvSpPr>
          <p:spPr bwMode="auto">
            <a:xfrm>
              <a:off x="4210050" y="2936875"/>
              <a:ext cx="1935163" cy="3686175"/>
            </a:xfrm>
            <a:custGeom>
              <a:avLst/>
              <a:gdLst>
                <a:gd name="T0" fmla="*/ 2147483647 w 1219"/>
                <a:gd name="T1" fmla="*/ 0 h 2322"/>
                <a:gd name="T2" fmla="*/ 2147483647 w 1219"/>
                <a:gd name="T3" fmla="*/ 131048119 h 2322"/>
                <a:gd name="T4" fmla="*/ 413305665 w 1219"/>
                <a:gd name="T5" fmla="*/ 2147483647 h 2322"/>
                <a:gd name="T6" fmla="*/ 0 w 1219"/>
                <a:gd name="T7" fmla="*/ 2147483647 h 2322"/>
                <a:gd name="T8" fmla="*/ 1786792115 w 1219"/>
                <a:gd name="T9" fmla="*/ 1723786944 h 2322"/>
                <a:gd name="T10" fmla="*/ 2147483647 w 1219"/>
                <a:gd name="T11" fmla="*/ 0 h 2322"/>
                <a:gd name="T12" fmla="*/ 2147483647 w 1219"/>
                <a:gd name="T13" fmla="*/ 0 h 23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19"/>
                <a:gd name="T22" fmla="*/ 0 h 2322"/>
                <a:gd name="T23" fmla="*/ 1219 w 1219"/>
                <a:gd name="T24" fmla="*/ 2322 h 23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19" h="2322">
                  <a:moveTo>
                    <a:pt x="1007" y="0"/>
                  </a:moveTo>
                  <a:lnTo>
                    <a:pt x="1219" y="52"/>
                  </a:lnTo>
                  <a:lnTo>
                    <a:pt x="164" y="2322"/>
                  </a:lnTo>
                  <a:lnTo>
                    <a:pt x="0" y="2270"/>
                  </a:lnTo>
                  <a:lnTo>
                    <a:pt x="709" y="684"/>
                  </a:lnTo>
                  <a:lnTo>
                    <a:pt x="1007" y="0"/>
                  </a:lnTo>
                  <a:close/>
                </a:path>
              </a:pathLst>
            </a:custGeom>
            <a:solidFill>
              <a:srgbClr val="BF66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2" name="Freeform 19"/>
            <p:cNvSpPr>
              <a:spLocks/>
            </p:cNvSpPr>
            <p:nvPr/>
          </p:nvSpPr>
          <p:spPr bwMode="auto">
            <a:xfrm>
              <a:off x="1630363" y="2678113"/>
              <a:ext cx="1328738" cy="1804988"/>
            </a:xfrm>
            <a:custGeom>
              <a:avLst/>
              <a:gdLst>
                <a:gd name="T0" fmla="*/ 0 w 837"/>
                <a:gd name="T1" fmla="*/ 0 h 1137"/>
                <a:gd name="T2" fmla="*/ 304939825 w 837"/>
                <a:gd name="T3" fmla="*/ 100806259 h 1137"/>
                <a:gd name="T4" fmla="*/ 2109372547 w 837"/>
                <a:gd name="T5" fmla="*/ 2147483647 h 1137"/>
                <a:gd name="T6" fmla="*/ 1910279393 w 837"/>
                <a:gd name="T7" fmla="*/ 2147483647 h 1137"/>
                <a:gd name="T8" fmla="*/ 0 w 837"/>
                <a:gd name="T9" fmla="*/ 128528793 h 1137"/>
                <a:gd name="T10" fmla="*/ 0 w 837"/>
                <a:gd name="T11" fmla="*/ 0 h 1137"/>
                <a:gd name="T12" fmla="*/ 0 w 837"/>
                <a:gd name="T13" fmla="*/ 0 h 1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7"/>
                <a:gd name="T22" fmla="*/ 0 h 1137"/>
                <a:gd name="T23" fmla="*/ 837 w 837"/>
                <a:gd name="T24" fmla="*/ 1137 h 1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7" h="1137">
                  <a:moveTo>
                    <a:pt x="0" y="0"/>
                  </a:moveTo>
                  <a:lnTo>
                    <a:pt x="121" y="40"/>
                  </a:lnTo>
                  <a:lnTo>
                    <a:pt x="837" y="1105"/>
                  </a:lnTo>
                  <a:lnTo>
                    <a:pt x="758" y="1137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3" name="Freeform 20"/>
            <p:cNvSpPr>
              <a:spLocks/>
            </p:cNvSpPr>
            <p:nvPr/>
          </p:nvSpPr>
          <p:spPr bwMode="auto">
            <a:xfrm>
              <a:off x="-246063" y="2135188"/>
              <a:ext cx="1250950" cy="2632075"/>
            </a:xfrm>
            <a:custGeom>
              <a:avLst/>
              <a:gdLst>
                <a:gd name="T0" fmla="*/ 304938117 w 788"/>
                <a:gd name="T1" fmla="*/ 2147483647 h 1658"/>
                <a:gd name="T2" fmla="*/ 0 w 788"/>
                <a:gd name="T3" fmla="*/ 2147483647 h 1658"/>
                <a:gd name="T4" fmla="*/ 1862396479 w 788"/>
                <a:gd name="T5" fmla="*/ 10080625 h 1658"/>
                <a:gd name="T6" fmla="*/ 1985883303 w 788"/>
                <a:gd name="T7" fmla="*/ 0 h 1658"/>
                <a:gd name="T8" fmla="*/ 1862396479 w 788"/>
                <a:gd name="T9" fmla="*/ 781248406 h 1658"/>
                <a:gd name="T10" fmla="*/ 304938117 w 788"/>
                <a:gd name="T11" fmla="*/ 2147483647 h 1658"/>
                <a:gd name="T12" fmla="*/ 304938117 w 788"/>
                <a:gd name="T13" fmla="*/ 2147483647 h 16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8"/>
                <a:gd name="T22" fmla="*/ 0 h 1658"/>
                <a:gd name="T23" fmla="*/ 788 w 788"/>
                <a:gd name="T24" fmla="*/ 1658 h 16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8" h="1658">
                  <a:moveTo>
                    <a:pt x="121" y="1622"/>
                  </a:moveTo>
                  <a:lnTo>
                    <a:pt x="0" y="1658"/>
                  </a:lnTo>
                  <a:lnTo>
                    <a:pt x="739" y="4"/>
                  </a:lnTo>
                  <a:lnTo>
                    <a:pt x="788" y="0"/>
                  </a:lnTo>
                  <a:lnTo>
                    <a:pt x="739" y="310"/>
                  </a:lnTo>
                  <a:lnTo>
                    <a:pt x="121" y="1622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4" name="Freeform 21"/>
            <p:cNvSpPr>
              <a:spLocks/>
            </p:cNvSpPr>
            <p:nvPr/>
          </p:nvSpPr>
          <p:spPr bwMode="auto">
            <a:xfrm>
              <a:off x="-496888" y="2090738"/>
              <a:ext cx="1444625" cy="2701925"/>
            </a:xfrm>
            <a:custGeom>
              <a:avLst/>
              <a:gdLst>
                <a:gd name="T0" fmla="*/ 352821880 w 910"/>
                <a:gd name="T1" fmla="*/ 2147483647 h 1702"/>
                <a:gd name="T2" fmla="*/ 0 w 910"/>
                <a:gd name="T3" fmla="*/ 2147483647 h 1702"/>
                <a:gd name="T4" fmla="*/ 1910278719 w 910"/>
                <a:gd name="T5" fmla="*/ 0 h 1702"/>
                <a:gd name="T6" fmla="*/ 2147483647 w 910"/>
                <a:gd name="T7" fmla="*/ 70564380 h 1702"/>
                <a:gd name="T8" fmla="*/ 519152247 w 910"/>
                <a:gd name="T9" fmla="*/ 2147483647 h 1702"/>
                <a:gd name="T10" fmla="*/ 352821880 w 910"/>
                <a:gd name="T11" fmla="*/ 2147483647 h 1702"/>
                <a:gd name="T12" fmla="*/ 352821880 w 910"/>
                <a:gd name="T13" fmla="*/ 2147483647 h 17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0"/>
                <a:gd name="T22" fmla="*/ 0 h 1702"/>
                <a:gd name="T23" fmla="*/ 910 w 910"/>
                <a:gd name="T24" fmla="*/ 1702 h 17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0" h="1702">
                  <a:moveTo>
                    <a:pt x="140" y="1702"/>
                  </a:moveTo>
                  <a:lnTo>
                    <a:pt x="0" y="1666"/>
                  </a:lnTo>
                  <a:lnTo>
                    <a:pt x="758" y="0"/>
                  </a:lnTo>
                  <a:lnTo>
                    <a:pt x="910" y="28"/>
                  </a:lnTo>
                  <a:lnTo>
                    <a:pt x="206" y="1543"/>
                  </a:lnTo>
                  <a:lnTo>
                    <a:pt x="140" y="1702"/>
                  </a:lnTo>
                  <a:close/>
                </a:path>
              </a:pathLst>
            </a:custGeom>
            <a:solidFill>
              <a:srgbClr val="BF66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5" name="Freeform 22"/>
            <p:cNvSpPr>
              <a:spLocks/>
            </p:cNvSpPr>
            <p:nvPr/>
          </p:nvSpPr>
          <p:spPr bwMode="auto">
            <a:xfrm>
              <a:off x="1390650" y="2633663"/>
              <a:ext cx="1423988" cy="1855788"/>
            </a:xfrm>
            <a:custGeom>
              <a:avLst/>
              <a:gdLst>
                <a:gd name="T0" fmla="*/ 0 w 897"/>
                <a:gd name="T1" fmla="*/ 0 h 1169"/>
                <a:gd name="T2" fmla="*/ 320060762 w 897"/>
                <a:gd name="T3" fmla="*/ 40322506 h 1169"/>
                <a:gd name="T4" fmla="*/ 2147483647 w 897"/>
                <a:gd name="T5" fmla="*/ 2147483647 h 1169"/>
                <a:gd name="T6" fmla="*/ 1940521259 w 897"/>
                <a:gd name="T7" fmla="*/ 2147483647 h 1169"/>
                <a:gd name="T8" fmla="*/ 90725657 w 897"/>
                <a:gd name="T9" fmla="*/ 151209402 h 1169"/>
                <a:gd name="T10" fmla="*/ 0 w 897"/>
                <a:gd name="T11" fmla="*/ 0 h 1169"/>
                <a:gd name="T12" fmla="*/ 0 w 897"/>
                <a:gd name="T13" fmla="*/ 0 h 1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7"/>
                <a:gd name="T22" fmla="*/ 0 h 1169"/>
                <a:gd name="T23" fmla="*/ 897 w 897"/>
                <a:gd name="T24" fmla="*/ 1169 h 1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7" h="1169">
                  <a:moveTo>
                    <a:pt x="0" y="0"/>
                  </a:moveTo>
                  <a:lnTo>
                    <a:pt x="127" y="16"/>
                  </a:lnTo>
                  <a:lnTo>
                    <a:pt x="897" y="1169"/>
                  </a:lnTo>
                  <a:lnTo>
                    <a:pt x="770" y="1137"/>
                  </a:lnTo>
                  <a:lnTo>
                    <a:pt x="36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66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6" name="Freeform 23"/>
            <p:cNvSpPr>
              <a:spLocks/>
            </p:cNvSpPr>
            <p:nvPr/>
          </p:nvSpPr>
          <p:spPr bwMode="auto">
            <a:xfrm>
              <a:off x="282575" y="1131888"/>
              <a:ext cx="895350" cy="517525"/>
            </a:xfrm>
            <a:custGeom>
              <a:avLst/>
              <a:gdLst>
                <a:gd name="T0" fmla="*/ 0 w 564"/>
                <a:gd name="T1" fmla="*/ 821570828 h 326"/>
                <a:gd name="T2" fmla="*/ 78124041 w 564"/>
                <a:gd name="T3" fmla="*/ 0 h 326"/>
                <a:gd name="T4" fmla="*/ 1421367907 w 564"/>
                <a:gd name="T5" fmla="*/ 108365934 h 326"/>
                <a:gd name="T6" fmla="*/ 811490160 w 564"/>
                <a:gd name="T7" fmla="*/ 400705587 h 326"/>
                <a:gd name="T8" fmla="*/ 337700891 w 564"/>
                <a:gd name="T9" fmla="*/ 660280889 h 326"/>
                <a:gd name="T10" fmla="*/ 0 w 564"/>
                <a:gd name="T11" fmla="*/ 821570828 h 326"/>
                <a:gd name="T12" fmla="*/ 0 w 564"/>
                <a:gd name="T13" fmla="*/ 821570828 h 3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4"/>
                <a:gd name="T22" fmla="*/ 0 h 326"/>
                <a:gd name="T23" fmla="*/ 564 w 564"/>
                <a:gd name="T24" fmla="*/ 326 h 3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4" h="326">
                  <a:moveTo>
                    <a:pt x="0" y="326"/>
                  </a:moveTo>
                  <a:lnTo>
                    <a:pt x="31" y="0"/>
                  </a:lnTo>
                  <a:lnTo>
                    <a:pt x="564" y="43"/>
                  </a:lnTo>
                  <a:lnTo>
                    <a:pt x="322" y="159"/>
                  </a:lnTo>
                  <a:lnTo>
                    <a:pt x="134" y="262"/>
                  </a:lnTo>
                  <a:lnTo>
                    <a:pt x="0" y="326"/>
                  </a:lnTo>
                  <a:close/>
                </a:path>
              </a:pathLst>
            </a:custGeom>
            <a:solidFill>
              <a:srgbClr val="8080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7" name="Freeform 24"/>
            <p:cNvSpPr>
              <a:spLocks/>
            </p:cNvSpPr>
            <p:nvPr/>
          </p:nvSpPr>
          <p:spPr bwMode="auto">
            <a:xfrm>
              <a:off x="196850" y="1257300"/>
              <a:ext cx="2405063" cy="1181100"/>
            </a:xfrm>
            <a:custGeom>
              <a:avLst/>
              <a:gdLst>
                <a:gd name="T0" fmla="*/ 0 w 1515"/>
                <a:gd name="T1" fmla="*/ 1733867725 h 744"/>
                <a:gd name="T2" fmla="*/ 2147483647 w 1515"/>
                <a:gd name="T3" fmla="*/ 0 h 744"/>
                <a:gd name="T4" fmla="*/ 2147483647 w 1515"/>
                <a:gd name="T5" fmla="*/ 60483755 h 744"/>
                <a:gd name="T6" fmla="*/ 1282760575 w 1515"/>
                <a:gd name="T7" fmla="*/ 1514614600 h 744"/>
                <a:gd name="T8" fmla="*/ 1282760575 w 1515"/>
                <a:gd name="T9" fmla="*/ 1413808383 h 744"/>
                <a:gd name="T10" fmla="*/ 869454997 w 1515"/>
                <a:gd name="T11" fmla="*/ 1313002166 h 744"/>
                <a:gd name="T12" fmla="*/ 549394198 w 1515"/>
                <a:gd name="T13" fmla="*/ 1874996428 h 744"/>
                <a:gd name="T14" fmla="*/ 0 w 1515"/>
                <a:gd name="T15" fmla="*/ 1733867725 h 744"/>
                <a:gd name="T16" fmla="*/ 0 w 1515"/>
                <a:gd name="T17" fmla="*/ 1733867725 h 7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15"/>
                <a:gd name="T28" fmla="*/ 0 h 744"/>
                <a:gd name="T29" fmla="*/ 1515 w 1515"/>
                <a:gd name="T30" fmla="*/ 744 h 7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15" h="744">
                  <a:moveTo>
                    <a:pt x="0" y="688"/>
                  </a:moveTo>
                  <a:lnTo>
                    <a:pt x="1243" y="0"/>
                  </a:lnTo>
                  <a:lnTo>
                    <a:pt x="1515" y="24"/>
                  </a:lnTo>
                  <a:lnTo>
                    <a:pt x="509" y="601"/>
                  </a:lnTo>
                  <a:lnTo>
                    <a:pt x="509" y="561"/>
                  </a:lnTo>
                  <a:lnTo>
                    <a:pt x="345" y="521"/>
                  </a:lnTo>
                  <a:lnTo>
                    <a:pt x="218" y="744"/>
                  </a:lnTo>
                  <a:lnTo>
                    <a:pt x="0" y="688"/>
                  </a:lnTo>
                  <a:close/>
                </a:path>
              </a:pathLst>
            </a:custGeom>
            <a:solidFill>
              <a:srgbClr val="8080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8" name="Freeform 25"/>
            <p:cNvSpPr>
              <a:spLocks/>
            </p:cNvSpPr>
            <p:nvPr/>
          </p:nvSpPr>
          <p:spPr bwMode="auto">
            <a:xfrm>
              <a:off x="1457325" y="1352550"/>
              <a:ext cx="2676525" cy="1350963"/>
            </a:xfrm>
            <a:custGeom>
              <a:avLst/>
              <a:gdLst>
                <a:gd name="T0" fmla="*/ 0 w 1686"/>
                <a:gd name="T1" fmla="*/ 1963203470 h 851"/>
                <a:gd name="T2" fmla="*/ 2147483647 w 1686"/>
                <a:gd name="T3" fmla="*/ 0 h 851"/>
                <a:gd name="T4" fmla="*/ 2147483647 w 1686"/>
                <a:gd name="T5" fmla="*/ 100806283 h 851"/>
                <a:gd name="T6" fmla="*/ 778729048 w 1686"/>
                <a:gd name="T7" fmla="*/ 2144654735 h 851"/>
                <a:gd name="T8" fmla="*/ 138607809 w 1686"/>
                <a:gd name="T9" fmla="*/ 2013606599 h 851"/>
                <a:gd name="T10" fmla="*/ 0 w 1686"/>
                <a:gd name="T11" fmla="*/ 1963203470 h 851"/>
                <a:gd name="T12" fmla="*/ 0 w 1686"/>
                <a:gd name="T13" fmla="*/ 1963203470 h 8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6"/>
                <a:gd name="T22" fmla="*/ 0 h 851"/>
                <a:gd name="T23" fmla="*/ 1686 w 1686"/>
                <a:gd name="T24" fmla="*/ 851 h 8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6" h="851">
                  <a:moveTo>
                    <a:pt x="0" y="779"/>
                  </a:moveTo>
                  <a:lnTo>
                    <a:pt x="1328" y="0"/>
                  </a:lnTo>
                  <a:lnTo>
                    <a:pt x="1686" y="40"/>
                  </a:lnTo>
                  <a:lnTo>
                    <a:pt x="309" y="851"/>
                  </a:lnTo>
                  <a:lnTo>
                    <a:pt x="55" y="799"/>
                  </a:lnTo>
                  <a:lnTo>
                    <a:pt x="0" y="779"/>
                  </a:lnTo>
                  <a:close/>
                </a:path>
              </a:pathLst>
            </a:custGeom>
            <a:solidFill>
              <a:srgbClr val="8080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9" name="Freeform 26"/>
            <p:cNvSpPr>
              <a:spLocks/>
            </p:cNvSpPr>
            <p:nvPr/>
          </p:nvSpPr>
          <p:spPr bwMode="auto">
            <a:xfrm>
              <a:off x="2824163" y="1471613"/>
              <a:ext cx="2819400" cy="1503363"/>
            </a:xfrm>
            <a:custGeom>
              <a:avLst/>
              <a:gdLst>
                <a:gd name="T0" fmla="*/ 0 w 1776"/>
                <a:gd name="T1" fmla="*/ 2147483647 h 947"/>
                <a:gd name="T2" fmla="*/ 2147483647 w 1776"/>
                <a:gd name="T3" fmla="*/ 0 h 947"/>
                <a:gd name="T4" fmla="*/ 2147483647 w 1776"/>
                <a:gd name="T5" fmla="*/ 50403141 h 947"/>
                <a:gd name="T6" fmla="*/ 871974220 w 1776"/>
                <a:gd name="T7" fmla="*/ 2147483647 h 947"/>
                <a:gd name="T8" fmla="*/ 229335049 w 1776"/>
                <a:gd name="T9" fmla="*/ 2147483647 h 947"/>
                <a:gd name="T10" fmla="*/ 0 w 1776"/>
                <a:gd name="T11" fmla="*/ 2147483647 h 947"/>
                <a:gd name="T12" fmla="*/ 0 w 1776"/>
                <a:gd name="T13" fmla="*/ 2147483647 h 9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6"/>
                <a:gd name="T22" fmla="*/ 0 h 947"/>
                <a:gd name="T23" fmla="*/ 1776 w 1776"/>
                <a:gd name="T24" fmla="*/ 947 h 9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6" h="947">
                  <a:moveTo>
                    <a:pt x="0" y="883"/>
                  </a:moveTo>
                  <a:lnTo>
                    <a:pt x="1425" y="0"/>
                  </a:lnTo>
                  <a:lnTo>
                    <a:pt x="1776" y="20"/>
                  </a:lnTo>
                  <a:lnTo>
                    <a:pt x="346" y="947"/>
                  </a:lnTo>
                  <a:lnTo>
                    <a:pt x="91" y="899"/>
                  </a:lnTo>
                  <a:lnTo>
                    <a:pt x="0" y="883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0" name="Freeform 27"/>
            <p:cNvSpPr>
              <a:spLocks/>
            </p:cNvSpPr>
            <p:nvPr/>
          </p:nvSpPr>
          <p:spPr bwMode="auto">
            <a:xfrm>
              <a:off x="4267200" y="1573213"/>
              <a:ext cx="3041650" cy="1722438"/>
            </a:xfrm>
            <a:custGeom>
              <a:avLst/>
              <a:gdLst>
                <a:gd name="T0" fmla="*/ 0 w 1916"/>
                <a:gd name="T1" fmla="*/ 2147483647 h 1085"/>
                <a:gd name="T2" fmla="*/ 2147483647 w 1916"/>
                <a:gd name="T3" fmla="*/ 0 h 1085"/>
                <a:gd name="T4" fmla="*/ 2147483647 w 1916"/>
                <a:gd name="T5" fmla="*/ 70564389 h 1085"/>
                <a:gd name="T6" fmla="*/ 962699839 w 1916"/>
                <a:gd name="T7" fmla="*/ 2147483647 h 1085"/>
                <a:gd name="T8" fmla="*/ 259576921 w 1916"/>
                <a:gd name="T9" fmla="*/ 2147483647 h 1085"/>
                <a:gd name="T10" fmla="*/ 0 w 1916"/>
                <a:gd name="T11" fmla="*/ 2147483647 h 1085"/>
                <a:gd name="T12" fmla="*/ 0 w 1916"/>
                <a:gd name="T13" fmla="*/ 2147483647 h 10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16"/>
                <a:gd name="T22" fmla="*/ 0 h 1085"/>
                <a:gd name="T23" fmla="*/ 1916 w 1916"/>
                <a:gd name="T24" fmla="*/ 1085 h 10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16" h="1085">
                  <a:moveTo>
                    <a:pt x="0" y="990"/>
                  </a:moveTo>
                  <a:lnTo>
                    <a:pt x="1468" y="0"/>
                  </a:lnTo>
                  <a:lnTo>
                    <a:pt x="1916" y="28"/>
                  </a:lnTo>
                  <a:lnTo>
                    <a:pt x="382" y="1085"/>
                  </a:lnTo>
                  <a:lnTo>
                    <a:pt x="103" y="1034"/>
                  </a:lnTo>
                  <a:lnTo>
                    <a:pt x="0" y="990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1" name="Freeform 28"/>
            <p:cNvSpPr>
              <a:spLocks/>
            </p:cNvSpPr>
            <p:nvPr/>
          </p:nvSpPr>
          <p:spPr bwMode="auto">
            <a:xfrm>
              <a:off x="6183313" y="2835275"/>
              <a:ext cx="836613" cy="852488"/>
            </a:xfrm>
            <a:custGeom>
              <a:avLst/>
              <a:gdLst>
                <a:gd name="T0" fmla="*/ 30241891 w 527"/>
                <a:gd name="T1" fmla="*/ 831651871 h 537"/>
                <a:gd name="T2" fmla="*/ 1328123713 w 527"/>
                <a:gd name="T3" fmla="*/ 0 h 537"/>
                <a:gd name="T4" fmla="*/ 1176914318 w 527"/>
                <a:gd name="T5" fmla="*/ 1353325275 h 537"/>
                <a:gd name="T6" fmla="*/ 30241891 w 527"/>
                <a:gd name="T7" fmla="*/ 1181954628 h 537"/>
                <a:gd name="T8" fmla="*/ 0 w 527"/>
                <a:gd name="T9" fmla="*/ 942538959 h 537"/>
                <a:gd name="T10" fmla="*/ 30241891 w 527"/>
                <a:gd name="T11" fmla="*/ 831651871 h 537"/>
                <a:gd name="T12" fmla="*/ 30241891 w 527"/>
                <a:gd name="T13" fmla="*/ 831651871 h 5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7"/>
                <a:gd name="T22" fmla="*/ 0 h 537"/>
                <a:gd name="T23" fmla="*/ 527 w 527"/>
                <a:gd name="T24" fmla="*/ 537 h 5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7" h="537">
                  <a:moveTo>
                    <a:pt x="12" y="330"/>
                  </a:moveTo>
                  <a:lnTo>
                    <a:pt x="527" y="0"/>
                  </a:lnTo>
                  <a:lnTo>
                    <a:pt x="467" y="537"/>
                  </a:lnTo>
                  <a:lnTo>
                    <a:pt x="12" y="469"/>
                  </a:lnTo>
                  <a:lnTo>
                    <a:pt x="0" y="374"/>
                  </a:lnTo>
                  <a:lnTo>
                    <a:pt x="12" y="330"/>
                  </a:lnTo>
                  <a:close/>
                </a:path>
              </a:pathLst>
            </a:custGeom>
            <a:solidFill>
              <a:srgbClr val="4D4D3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2" name="Freeform 29"/>
            <p:cNvSpPr>
              <a:spLocks/>
            </p:cNvSpPr>
            <p:nvPr/>
          </p:nvSpPr>
          <p:spPr bwMode="auto">
            <a:xfrm>
              <a:off x="4903788" y="1687513"/>
              <a:ext cx="2319338" cy="1779588"/>
            </a:xfrm>
            <a:custGeom>
              <a:avLst/>
              <a:gdLst>
                <a:gd name="T0" fmla="*/ 0 w 1461"/>
                <a:gd name="T1" fmla="*/ 2147483647 h 1121"/>
                <a:gd name="T2" fmla="*/ 2147483647 w 1461"/>
                <a:gd name="T3" fmla="*/ 0 h 1121"/>
                <a:gd name="T4" fmla="*/ 2147483647 w 1461"/>
                <a:gd name="T5" fmla="*/ 1721268040 h 1121"/>
                <a:gd name="T6" fmla="*/ 2061488362 w 1461"/>
                <a:gd name="T7" fmla="*/ 2147483647 h 1121"/>
                <a:gd name="T8" fmla="*/ 2106851169 w 1461"/>
                <a:gd name="T9" fmla="*/ 2132052652 h 1121"/>
                <a:gd name="T10" fmla="*/ 1436489289 w 1461"/>
                <a:gd name="T11" fmla="*/ 1993444873 h 1121"/>
                <a:gd name="T12" fmla="*/ 1053425584 w 1461"/>
                <a:gd name="T13" fmla="*/ 2147483647 h 1121"/>
                <a:gd name="T14" fmla="*/ 0 w 1461"/>
                <a:gd name="T15" fmla="*/ 2147483647 h 1121"/>
                <a:gd name="T16" fmla="*/ 0 w 1461"/>
                <a:gd name="T17" fmla="*/ 2147483647 h 1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61"/>
                <a:gd name="T28" fmla="*/ 0 h 1121"/>
                <a:gd name="T29" fmla="*/ 1461 w 1461"/>
                <a:gd name="T30" fmla="*/ 1121 h 11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61" h="1121">
                  <a:moveTo>
                    <a:pt x="0" y="1006"/>
                  </a:moveTo>
                  <a:lnTo>
                    <a:pt x="1461" y="0"/>
                  </a:lnTo>
                  <a:lnTo>
                    <a:pt x="1370" y="683"/>
                  </a:lnTo>
                  <a:lnTo>
                    <a:pt x="818" y="1053"/>
                  </a:lnTo>
                  <a:lnTo>
                    <a:pt x="836" y="846"/>
                  </a:lnTo>
                  <a:lnTo>
                    <a:pt x="570" y="791"/>
                  </a:lnTo>
                  <a:lnTo>
                    <a:pt x="418" y="1121"/>
                  </a:lnTo>
                  <a:lnTo>
                    <a:pt x="0" y="1006"/>
                  </a:lnTo>
                  <a:close/>
                </a:path>
              </a:pathLst>
            </a:custGeom>
            <a:solidFill>
              <a:srgbClr val="FAF2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3" name="Freeform 30"/>
            <p:cNvSpPr>
              <a:spLocks/>
            </p:cNvSpPr>
            <p:nvPr/>
          </p:nvSpPr>
          <p:spPr bwMode="auto">
            <a:xfrm>
              <a:off x="3362325" y="1503363"/>
              <a:ext cx="3206750" cy="1660525"/>
            </a:xfrm>
            <a:custGeom>
              <a:avLst/>
              <a:gdLst>
                <a:gd name="T0" fmla="*/ 0 w 2020"/>
                <a:gd name="T1" fmla="*/ 2147483647 h 1046"/>
                <a:gd name="T2" fmla="*/ 2147483647 w 2020"/>
                <a:gd name="T3" fmla="*/ 0 h 1046"/>
                <a:gd name="T4" fmla="*/ 2147483647 w 2020"/>
                <a:gd name="T5" fmla="*/ 100806228 h 1046"/>
                <a:gd name="T6" fmla="*/ 1391126311 w 2020"/>
                <a:gd name="T7" fmla="*/ 2147483647 h 1046"/>
                <a:gd name="T8" fmla="*/ 138609404 w 2020"/>
                <a:gd name="T9" fmla="*/ 2147483647 h 1046"/>
                <a:gd name="T10" fmla="*/ 0 w 2020"/>
                <a:gd name="T11" fmla="*/ 2147483647 h 1046"/>
                <a:gd name="T12" fmla="*/ 0 w 2020"/>
                <a:gd name="T13" fmla="*/ 2147483647 h 10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0"/>
                <a:gd name="T22" fmla="*/ 0 h 1046"/>
                <a:gd name="T23" fmla="*/ 2020 w 2020"/>
                <a:gd name="T24" fmla="*/ 1046 h 10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0" h="1046">
                  <a:moveTo>
                    <a:pt x="0" y="935"/>
                  </a:moveTo>
                  <a:lnTo>
                    <a:pt x="1450" y="0"/>
                  </a:lnTo>
                  <a:lnTo>
                    <a:pt x="2020" y="40"/>
                  </a:lnTo>
                  <a:lnTo>
                    <a:pt x="552" y="1046"/>
                  </a:lnTo>
                  <a:lnTo>
                    <a:pt x="55" y="947"/>
                  </a:lnTo>
                  <a:lnTo>
                    <a:pt x="0" y="935"/>
                  </a:lnTo>
                  <a:close/>
                </a:path>
              </a:pathLst>
            </a:custGeom>
            <a:solidFill>
              <a:srgbClr val="F7E3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4" name="Freeform 31"/>
            <p:cNvSpPr>
              <a:spLocks/>
            </p:cNvSpPr>
            <p:nvPr/>
          </p:nvSpPr>
          <p:spPr bwMode="auto">
            <a:xfrm>
              <a:off x="1928813" y="1403350"/>
              <a:ext cx="3138488" cy="1470025"/>
            </a:xfrm>
            <a:custGeom>
              <a:avLst/>
              <a:gdLst>
                <a:gd name="T0" fmla="*/ 0 w 1977"/>
                <a:gd name="T1" fmla="*/ 2064009012 h 926"/>
                <a:gd name="T2" fmla="*/ 2147483647 w 1977"/>
                <a:gd name="T3" fmla="*/ 0 h 926"/>
                <a:gd name="T4" fmla="*/ 2147483647 w 1977"/>
                <a:gd name="T5" fmla="*/ 108367534 h 926"/>
                <a:gd name="T6" fmla="*/ 1360884653 w 1977"/>
                <a:gd name="T7" fmla="*/ 2147483647 h 926"/>
                <a:gd name="T8" fmla="*/ 105846603 w 1977"/>
                <a:gd name="T9" fmla="*/ 2104331501 h 926"/>
                <a:gd name="T10" fmla="*/ 0 w 1977"/>
                <a:gd name="T11" fmla="*/ 2064009012 h 926"/>
                <a:gd name="T12" fmla="*/ 0 w 1977"/>
                <a:gd name="T13" fmla="*/ 2064009012 h 9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77"/>
                <a:gd name="T22" fmla="*/ 0 h 926"/>
                <a:gd name="T23" fmla="*/ 1977 w 1977"/>
                <a:gd name="T24" fmla="*/ 926 h 9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77" h="926">
                  <a:moveTo>
                    <a:pt x="0" y="819"/>
                  </a:moveTo>
                  <a:lnTo>
                    <a:pt x="1376" y="0"/>
                  </a:lnTo>
                  <a:lnTo>
                    <a:pt x="1977" y="43"/>
                  </a:lnTo>
                  <a:lnTo>
                    <a:pt x="540" y="926"/>
                  </a:lnTo>
                  <a:lnTo>
                    <a:pt x="42" y="835"/>
                  </a:lnTo>
                  <a:lnTo>
                    <a:pt x="0" y="819"/>
                  </a:lnTo>
                  <a:close/>
                </a:path>
              </a:pathLst>
            </a:custGeom>
            <a:solidFill>
              <a:srgbClr val="F5DB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Freeform 32"/>
            <p:cNvSpPr>
              <a:spLocks/>
            </p:cNvSpPr>
            <p:nvPr/>
          </p:nvSpPr>
          <p:spPr bwMode="auto">
            <a:xfrm>
              <a:off x="976313" y="1289050"/>
              <a:ext cx="2589213" cy="1319213"/>
            </a:xfrm>
            <a:custGeom>
              <a:avLst/>
              <a:gdLst>
                <a:gd name="T0" fmla="*/ 45362820 w 1631"/>
                <a:gd name="T1" fmla="*/ 1433970219 h 831"/>
                <a:gd name="T2" fmla="*/ 2147483647 w 1631"/>
                <a:gd name="T3" fmla="*/ 0 h 831"/>
                <a:gd name="T4" fmla="*/ 2147483647 w 1631"/>
                <a:gd name="T5" fmla="*/ 120967560 h 831"/>
                <a:gd name="T6" fmla="*/ 718245447 w 1631"/>
                <a:gd name="T7" fmla="*/ 2094251610 h 831"/>
                <a:gd name="T8" fmla="*/ 0 w 1631"/>
                <a:gd name="T9" fmla="*/ 1953122848 h 831"/>
                <a:gd name="T10" fmla="*/ 45362820 w 1631"/>
                <a:gd name="T11" fmla="*/ 1433970219 h 831"/>
                <a:gd name="T12" fmla="*/ 45362820 w 1631"/>
                <a:gd name="T13" fmla="*/ 1433970219 h 8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1"/>
                <a:gd name="T22" fmla="*/ 0 h 831"/>
                <a:gd name="T23" fmla="*/ 1631 w 1631"/>
                <a:gd name="T24" fmla="*/ 831 h 8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1" h="831">
                  <a:moveTo>
                    <a:pt x="18" y="569"/>
                  </a:moveTo>
                  <a:lnTo>
                    <a:pt x="1043" y="0"/>
                  </a:lnTo>
                  <a:lnTo>
                    <a:pt x="1631" y="48"/>
                  </a:lnTo>
                  <a:lnTo>
                    <a:pt x="285" y="831"/>
                  </a:lnTo>
                  <a:lnTo>
                    <a:pt x="0" y="775"/>
                  </a:lnTo>
                  <a:lnTo>
                    <a:pt x="18" y="569"/>
                  </a:lnTo>
                  <a:close/>
                </a:path>
              </a:pathLst>
            </a:custGeom>
            <a:solidFill>
              <a:srgbClr val="F7D4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Freeform 33"/>
            <p:cNvSpPr>
              <a:spLocks/>
            </p:cNvSpPr>
            <p:nvPr/>
          </p:nvSpPr>
          <p:spPr bwMode="auto">
            <a:xfrm>
              <a:off x="215900" y="1193800"/>
              <a:ext cx="1924050" cy="1130300"/>
            </a:xfrm>
            <a:custGeom>
              <a:avLst/>
              <a:gdLst>
                <a:gd name="T0" fmla="*/ 183972175 w 1212"/>
                <a:gd name="T1" fmla="*/ 703124345 h 712"/>
                <a:gd name="T2" fmla="*/ 1496972606 w 1212"/>
                <a:gd name="T3" fmla="*/ 0 h 712"/>
                <a:gd name="T4" fmla="*/ 2147483647 w 1212"/>
                <a:gd name="T5" fmla="*/ 131048130 h 712"/>
                <a:gd name="T6" fmla="*/ 0 w 1212"/>
                <a:gd name="T7" fmla="*/ 1794351428 h 712"/>
                <a:gd name="T8" fmla="*/ 90725613 w 1212"/>
                <a:gd name="T9" fmla="*/ 1003022240 h 712"/>
                <a:gd name="T10" fmla="*/ 183972175 w 1212"/>
                <a:gd name="T11" fmla="*/ 703124345 h 712"/>
                <a:gd name="T12" fmla="*/ 183972175 w 1212"/>
                <a:gd name="T13" fmla="*/ 703124345 h 7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12"/>
                <a:gd name="T22" fmla="*/ 0 h 712"/>
                <a:gd name="T23" fmla="*/ 1212 w 1212"/>
                <a:gd name="T24" fmla="*/ 712 h 7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12" h="712">
                  <a:moveTo>
                    <a:pt x="73" y="279"/>
                  </a:moveTo>
                  <a:lnTo>
                    <a:pt x="594" y="0"/>
                  </a:lnTo>
                  <a:lnTo>
                    <a:pt x="1212" y="52"/>
                  </a:lnTo>
                  <a:lnTo>
                    <a:pt x="0" y="712"/>
                  </a:lnTo>
                  <a:lnTo>
                    <a:pt x="36" y="398"/>
                  </a:lnTo>
                  <a:lnTo>
                    <a:pt x="73" y="279"/>
                  </a:lnTo>
                  <a:close/>
                </a:path>
              </a:pathLst>
            </a:custGeom>
            <a:solidFill>
              <a:srgbClr val="F7C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7" name="Freeform 34"/>
            <p:cNvSpPr>
              <a:spLocks/>
            </p:cNvSpPr>
            <p:nvPr/>
          </p:nvSpPr>
          <p:spPr bwMode="auto">
            <a:xfrm>
              <a:off x="4152900" y="2867025"/>
              <a:ext cx="2136775" cy="3806825"/>
            </a:xfrm>
            <a:custGeom>
              <a:avLst/>
              <a:gdLst>
                <a:gd name="T0" fmla="*/ 2147483647 w 1346"/>
                <a:gd name="T1" fmla="*/ 201612468 h 2398"/>
                <a:gd name="T2" fmla="*/ 2147483647 w 1346"/>
                <a:gd name="T3" fmla="*/ 1323082683 h 2398"/>
                <a:gd name="T4" fmla="*/ 1023183463 w 1346"/>
                <a:gd name="T5" fmla="*/ 2147483647 h 2398"/>
                <a:gd name="T6" fmla="*/ 473789402 w 1346"/>
                <a:gd name="T7" fmla="*/ 2147483647 h 2398"/>
                <a:gd name="T8" fmla="*/ 0 w 1346"/>
                <a:gd name="T9" fmla="*/ 2147483647 h 2398"/>
                <a:gd name="T10" fmla="*/ 2147483647 w 1346"/>
                <a:gd name="T11" fmla="*/ 0 h 2398"/>
                <a:gd name="T12" fmla="*/ 2147483647 w 1346"/>
                <a:gd name="T13" fmla="*/ 120967500 h 2398"/>
                <a:gd name="T14" fmla="*/ 214212509 w 1346"/>
                <a:gd name="T15" fmla="*/ 2147483647 h 2398"/>
                <a:gd name="T16" fmla="*/ 504031266 w 1346"/>
                <a:gd name="T17" fmla="*/ 2147483647 h 2398"/>
                <a:gd name="T18" fmla="*/ 2147483647 w 1346"/>
                <a:gd name="T19" fmla="*/ 241935001 h 2398"/>
                <a:gd name="T20" fmla="*/ 2147483647 w 1346"/>
                <a:gd name="T21" fmla="*/ 851812862 h 2398"/>
                <a:gd name="T22" fmla="*/ 688003399 w 1346"/>
                <a:gd name="T23" fmla="*/ 2147483647 h 2398"/>
                <a:gd name="T24" fmla="*/ 977820667 w 1346"/>
                <a:gd name="T25" fmla="*/ 2147483647 h 2398"/>
                <a:gd name="T26" fmla="*/ 2147483647 w 1346"/>
                <a:gd name="T27" fmla="*/ 1313002062 h 2398"/>
                <a:gd name="T28" fmla="*/ 2147483647 w 1346"/>
                <a:gd name="T29" fmla="*/ 259575294 h 2398"/>
                <a:gd name="T30" fmla="*/ 2147483647 w 1346"/>
                <a:gd name="T31" fmla="*/ 201612468 h 2398"/>
                <a:gd name="T32" fmla="*/ 2147483647 w 1346"/>
                <a:gd name="T33" fmla="*/ 201612468 h 23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46"/>
                <a:gd name="T52" fmla="*/ 0 h 2398"/>
                <a:gd name="T53" fmla="*/ 1346 w 1346"/>
                <a:gd name="T54" fmla="*/ 2398 h 23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46" h="2398">
                  <a:moveTo>
                    <a:pt x="1346" y="80"/>
                  </a:moveTo>
                  <a:lnTo>
                    <a:pt x="1291" y="525"/>
                  </a:lnTo>
                  <a:lnTo>
                    <a:pt x="406" y="2346"/>
                  </a:lnTo>
                  <a:lnTo>
                    <a:pt x="188" y="2398"/>
                  </a:lnTo>
                  <a:lnTo>
                    <a:pt x="0" y="2338"/>
                  </a:lnTo>
                  <a:lnTo>
                    <a:pt x="1030" y="0"/>
                  </a:lnTo>
                  <a:lnTo>
                    <a:pt x="1127" y="48"/>
                  </a:lnTo>
                  <a:lnTo>
                    <a:pt x="85" y="2290"/>
                  </a:lnTo>
                  <a:lnTo>
                    <a:pt x="200" y="2330"/>
                  </a:lnTo>
                  <a:lnTo>
                    <a:pt x="1218" y="96"/>
                  </a:lnTo>
                  <a:lnTo>
                    <a:pt x="1188" y="338"/>
                  </a:lnTo>
                  <a:lnTo>
                    <a:pt x="273" y="2314"/>
                  </a:lnTo>
                  <a:lnTo>
                    <a:pt x="388" y="2283"/>
                  </a:lnTo>
                  <a:lnTo>
                    <a:pt x="1224" y="521"/>
                  </a:lnTo>
                  <a:lnTo>
                    <a:pt x="1285" y="103"/>
                  </a:lnTo>
                  <a:lnTo>
                    <a:pt x="1346" y="8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8" name="Freeform 35"/>
            <p:cNvSpPr>
              <a:spLocks/>
            </p:cNvSpPr>
            <p:nvPr/>
          </p:nvSpPr>
          <p:spPr bwMode="auto">
            <a:xfrm>
              <a:off x="5788025" y="2873375"/>
              <a:ext cx="492125" cy="1022350"/>
            </a:xfrm>
            <a:custGeom>
              <a:avLst/>
              <a:gdLst>
                <a:gd name="T0" fmla="*/ 0 w 310"/>
                <a:gd name="T1" fmla="*/ 0 h 644"/>
                <a:gd name="T2" fmla="*/ 781248328 w 310"/>
                <a:gd name="T3" fmla="*/ 201612473 h 644"/>
                <a:gd name="T4" fmla="*/ 627518064 w 310"/>
                <a:gd name="T5" fmla="*/ 320059028 h 644"/>
                <a:gd name="T6" fmla="*/ 15120938 w 310"/>
                <a:gd name="T7" fmla="*/ 1622980407 h 644"/>
                <a:gd name="T8" fmla="*/ 292338109 w 310"/>
                <a:gd name="T9" fmla="*/ 642639005 h 644"/>
                <a:gd name="T10" fmla="*/ 458668455 w 310"/>
                <a:gd name="T11" fmla="*/ 289817164 h 644"/>
                <a:gd name="T12" fmla="*/ 78124044 w 310"/>
                <a:gd name="T13" fmla="*/ 191531852 h 644"/>
                <a:gd name="T14" fmla="*/ 0 w 310"/>
                <a:gd name="T15" fmla="*/ 0 h 644"/>
                <a:gd name="T16" fmla="*/ 0 w 310"/>
                <a:gd name="T17" fmla="*/ 0 h 6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0"/>
                <a:gd name="T28" fmla="*/ 0 h 644"/>
                <a:gd name="T29" fmla="*/ 310 w 310"/>
                <a:gd name="T30" fmla="*/ 644 h 6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0" h="644">
                  <a:moveTo>
                    <a:pt x="0" y="0"/>
                  </a:moveTo>
                  <a:lnTo>
                    <a:pt x="310" y="80"/>
                  </a:lnTo>
                  <a:lnTo>
                    <a:pt x="249" y="127"/>
                  </a:lnTo>
                  <a:lnTo>
                    <a:pt x="6" y="644"/>
                  </a:lnTo>
                  <a:lnTo>
                    <a:pt x="116" y="255"/>
                  </a:lnTo>
                  <a:lnTo>
                    <a:pt x="182" y="115"/>
                  </a:lnTo>
                  <a:lnTo>
                    <a:pt x="31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9" name="Freeform 36"/>
            <p:cNvSpPr>
              <a:spLocks/>
            </p:cNvSpPr>
            <p:nvPr/>
          </p:nvSpPr>
          <p:spPr bwMode="auto">
            <a:xfrm>
              <a:off x="-525463" y="2020888"/>
              <a:ext cx="1568450" cy="2803525"/>
            </a:xfrm>
            <a:custGeom>
              <a:avLst/>
              <a:gdLst>
                <a:gd name="T0" fmla="*/ 2147483647 w 988"/>
                <a:gd name="T1" fmla="*/ 161290005 h 1766"/>
                <a:gd name="T2" fmla="*/ 2147483647 w 988"/>
                <a:gd name="T3" fmla="*/ 1003022307 h 1766"/>
                <a:gd name="T4" fmla="*/ 748487213 w 988"/>
                <a:gd name="T5" fmla="*/ 2147483647 h 1766"/>
                <a:gd name="T6" fmla="*/ 350302525 w 988"/>
                <a:gd name="T7" fmla="*/ 2147483647 h 1766"/>
                <a:gd name="T8" fmla="*/ 0 w 988"/>
                <a:gd name="T9" fmla="*/ 2147483647 h 1766"/>
                <a:gd name="T10" fmla="*/ 1895157825 w 988"/>
                <a:gd name="T11" fmla="*/ 0 h 1766"/>
                <a:gd name="T12" fmla="*/ 2094250914 w 988"/>
                <a:gd name="T13" fmla="*/ 90725625 h 1766"/>
                <a:gd name="T14" fmla="*/ 168851270 w 988"/>
                <a:gd name="T15" fmla="*/ 2147483647 h 1766"/>
                <a:gd name="T16" fmla="*/ 365423459 w 988"/>
                <a:gd name="T17" fmla="*/ 2147483647 h 1766"/>
                <a:gd name="T18" fmla="*/ 2147483647 w 988"/>
                <a:gd name="T19" fmla="*/ 191531872 h 1766"/>
                <a:gd name="T20" fmla="*/ 2147483647 w 988"/>
                <a:gd name="T21" fmla="*/ 632558449 h 1766"/>
                <a:gd name="T22" fmla="*/ 504031324 w 988"/>
                <a:gd name="T23" fmla="*/ 2147483647 h 1766"/>
                <a:gd name="T24" fmla="*/ 718245346 w 988"/>
                <a:gd name="T25" fmla="*/ 2147483647 h 1766"/>
                <a:gd name="T26" fmla="*/ 2147483647 w 988"/>
                <a:gd name="T27" fmla="*/ 972780440 h 1766"/>
                <a:gd name="T28" fmla="*/ 2147483647 w 988"/>
                <a:gd name="T29" fmla="*/ 191531872 h 1766"/>
                <a:gd name="T30" fmla="*/ 2147483647 w 988"/>
                <a:gd name="T31" fmla="*/ 161290005 h 1766"/>
                <a:gd name="T32" fmla="*/ 2147483647 w 988"/>
                <a:gd name="T33" fmla="*/ 161290005 h 17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8"/>
                <a:gd name="T52" fmla="*/ 0 h 1766"/>
                <a:gd name="T53" fmla="*/ 988 w 988"/>
                <a:gd name="T54" fmla="*/ 1766 h 17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8" h="1766">
                  <a:moveTo>
                    <a:pt x="988" y="64"/>
                  </a:moveTo>
                  <a:lnTo>
                    <a:pt x="946" y="398"/>
                  </a:lnTo>
                  <a:lnTo>
                    <a:pt x="297" y="1730"/>
                  </a:lnTo>
                  <a:lnTo>
                    <a:pt x="139" y="1766"/>
                  </a:lnTo>
                  <a:lnTo>
                    <a:pt x="0" y="1726"/>
                  </a:lnTo>
                  <a:lnTo>
                    <a:pt x="752" y="0"/>
                  </a:lnTo>
                  <a:lnTo>
                    <a:pt x="831" y="36"/>
                  </a:lnTo>
                  <a:lnTo>
                    <a:pt x="67" y="1690"/>
                  </a:lnTo>
                  <a:lnTo>
                    <a:pt x="145" y="1718"/>
                  </a:lnTo>
                  <a:lnTo>
                    <a:pt x="903" y="76"/>
                  </a:lnTo>
                  <a:lnTo>
                    <a:pt x="873" y="251"/>
                  </a:lnTo>
                  <a:lnTo>
                    <a:pt x="200" y="1710"/>
                  </a:lnTo>
                  <a:lnTo>
                    <a:pt x="285" y="1686"/>
                  </a:lnTo>
                  <a:lnTo>
                    <a:pt x="903" y="386"/>
                  </a:lnTo>
                  <a:lnTo>
                    <a:pt x="946" y="76"/>
                  </a:lnTo>
                  <a:lnTo>
                    <a:pt x="988" y="64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0" name="Freeform 37"/>
            <p:cNvSpPr>
              <a:spLocks/>
            </p:cNvSpPr>
            <p:nvPr/>
          </p:nvSpPr>
          <p:spPr bwMode="auto">
            <a:xfrm>
              <a:off x="668338" y="2027238"/>
              <a:ext cx="365125" cy="757238"/>
            </a:xfrm>
            <a:custGeom>
              <a:avLst/>
              <a:gdLst>
                <a:gd name="T0" fmla="*/ 0 w 230"/>
                <a:gd name="T1" fmla="*/ 0 h 477"/>
                <a:gd name="T2" fmla="*/ 579635982 w 230"/>
                <a:gd name="T3" fmla="*/ 151209486 h 477"/>
                <a:gd name="T4" fmla="*/ 488910381 w 230"/>
                <a:gd name="T5" fmla="*/ 241935197 h 477"/>
                <a:gd name="T6" fmla="*/ 15120940 w 230"/>
                <a:gd name="T7" fmla="*/ 1202116208 h 477"/>
                <a:gd name="T8" fmla="*/ 244455984 w 230"/>
                <a:gd name="T9" fmla="*/ 471270402 h 477"/>
                <a:gd name="T10" fmla="*/ 365423452 w 230"/>
                <a:gd name="T11" fmla="*/ 211693310 h 477"/>
                <a:gd name="T12" fmla="*/ 60483759 w 230"/>
                <a:gd name="T13" fmla="*/ 151209486 h 477"/>
                <a:gd name="T14" fmla="*/ 0 w 230"/>
                <a:gd name="T15" fmla="*/ 0 h 477"/>
                <a:gd name="T16" fmla="*/ 0 w 230"/>
                <a:gd name="T17" fmla="*/ 0 h 4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"/>
                <a:gd name="T28" fmla="*/ 0 h 477"/>
                <a:gd name="T29" fmla="*/ 230 w 230"/>
                <a:gd name="T30" fmla="*/ 477 h 4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" h="477">
                  <a:moveTo>
                    <a:pt x="0" y="0"/>
                  </a:moveTo>
                  <a:lnTo>
                    <a:pt x="230" y="60"/>
                  </a:lnTo>
                  <a:lnTo>
                    <a:pt x="194" y="96"/>
                  </a:lnTo>
                  <a:lnTo>
                    <a:pt x="6" y="477"/>
                  </a:lnTo>
                  <a:lnTo>
                    <a:pt x="97" y="187"/>
                  </a:lnTo>
                  <a:lnTo>
                    <a:pt x="145" y="84"/>
                  </a:lnTo>
                  <a:lnTo>
                    <a:pt x="24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1" name="Freeform 38"/>
            <p:cNvSpPr>
              <a:spLocks/>
            </p:cNvSpPr>
            <p:nvPr/>
          </p:nvSpPr>
          <p:spPr bwMode="auto">
            <a:xfrm>
              <a:off x="166688" y="1106488"/>
              <a:ext cx="7181850" cy="2751138"/>
            </a:xfrm>
            <a:custGeom>
              <a:avLst/>
              <a:gdLst>
                <a:gd name="T0" fmla="*/ 2147483647 w 4524"/>
                <a:gd name="T1" fmla="*/ 2147483647 h 1733"/>
                <a:gd name="T2" fmla="*/ 2147483647 w 4524"/>
                <a:gd name="T3" fmla="*/ 2147483647 h 1733"/>
                <a:gd name="T4" fmla="*/ 2147483647 w 4524"/>
                <a:gd name="T5" fmla="*/ 751006686 h 1733"/>
                <a:gd name="T6" fmla="*/ 123486859 w 4524"/>
                <a:gd name="T7" fmla="*/ 0 h 1733"/>
                <a:gd name="T8" fmla="*/ 0 w 4524"/>
                <a:gd name="T9" fmla="*/ 2074089974 h 1733"/>
                <a:gd name="T10" fmla="*/ 536792454 w 4524"/>
                <a:gd name="T11" fmla="*/ 2147483647 h 1733"/>
                <a:gd name="T12" fmla="*/ 612397109 w 4524"/>
                <a:gd name="T13" fmla="*/ 2033767478 h 1733"/>
                <a:gd name="T14" fmla="*/ 183970583 w 4524"/>
                <a:gd name="T15" fmla="*/ 1932961238 h 1733"/>
                <a:gd name="T16" fmla="*/ 383063684 w 4524"/>
                <a:gd name="T17" fmla="*/ 98286902 h 1733"/>
                <a:gd name="T18" fmla="*/ 2147483647 w 4524"/>
                <a:gd name="T19" fmla="*/ 861893748 h 1733"/>
                <a:gd name="T20" fmla="*/ 2147483647 w 4524"/>
                <a:gd name="T21" fmla="*/ 2147483647 h 1733"/>
                <a:gd name="T22" fmla="*/ 2147483647 w 4524"/>
                <a:gd name="T23" fmla="*/ 2147483647 h 1733"/>
                <a:gd name="T24" fmla="*/ 2147483647 w 4524"/>
                <a:gd name="T25" fmla="*/ 2147483647 h 1733"/>
                <a:gd name="T26" fmla="*/ 2147483647 w 4524"/>
                <a:gd name="T27" fmla="*/ 2147483647 h 17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524"/>
                <a:gd name="T43" fmla="*/ 0 h 1733"/>
                <a:gd name="T44" fmla="*/ 4524 w 4524"/>
                <a:gd name="T45" fmla="*/ 1733 h 17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524" h="1733">
                  <a:moveTo>
                    <a:pt x="3772" y="1626"/>
                  </a:moveTo>
                  <a:lnTo>
                    <a:pt x="4269" y="1733"/>
                  </a:lnTo>
                  <a:lnTo>
                    <a:pt x="4524" y="298"/>
                  </a:lnTo>
                  <a:lnTo>
                    <a:pt x="49" y="0"/>
                  </a:lnTo>
                  <a:lnTo>
                    <a:pt x="0" y="823"/>
                  </a:lnTo>
                  <a:lnTo>
                    <a:pt x="213" y="867"/>
                  </a:lnTo>
                  <a:lnTo>
                    <a:pt x="243" y="807"/>
                  </a:lnTo>
                  <a:lnTo>
                    <a:pt x="73" y="767"/>
                  </a:lnTo>
                  <a:lnTo>
                    <a:pt x="152" y="39"/>
                  </a:lnTo>
                  <a:lnTo>
                    <a:pt x="4396" y="342"/>
                  </a:lnTo>
                  <a:lnTo>
                    <a:pt x="4239" y="1602"/>
                  </a:lnTo>
                  <a:lnTo>
                    <a:pt x="3784" y="1519"/>
                  </a:lnTo>
                  <a:lnTo>
                    <a:pt x="3772" y="1626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2" name="Freeform 39"/>
            <p:cNvSpPr>
              <a:spLocks/>
            </p:cNvSpPr>
            <p:nvPr/>
          </p:nvSpPr>
          <p:spPr bwMode="auto">
            <a:xfrm>
              <a:off x="947738" y="2463800"/>
              <a:ext cx="4686300" cy="1092200"/>
            </a:xfrm>
            <a:custGeom>
              <a:avLst/>
              <a:gdLst>
                <a:gd name="T0" fmla="*/ 30241877 w 2952"/>
                <a:gd name="T1" fmla="*/ 0 h 688"/>
                <a:gd name="T2" fmla="*/ 2147483647 w 2952"/>
                <a:gd name="T3" fmla="*/ 1481851746 h 688"/>
                <a:gd name="T4" fmla="*/ 2147483647 w 2952"/>
                <a:gd name="T5" fmla="*/ 1733867678 h 688"/>
                <a:gd name="T6" fmla="*/ 0 w 2952"/>
                <a:gd name="T7" fmla="*/ 178931874 h 688"/>
                <a:gd name="T8" fmla="*/ 15120939 w 2952"/>
                <a:gd name="T9" fmla="*/ 57962804 h 688"/>
                <a:gd name="T10" fmla="*/ 30241877 w 2952"/>
                <a:gd name="T11" fmla="*/ 0 h 688"/>
                <a:gd name="T12" fmla="*/ 30241877 w 2952"/>
                <a:gd name="T13" fmla="*/ 0 h 6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52"/>
                <a:gd name="T22" fmla="*/ 0 h 688"/>
                <a:gd name="T23" fmla="*/ 2952 w 2952"/>
                <a:gd name="T24" fmla="*/ 688 h 6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52" h="688">
                  <a:moveTo>
                    <a:pt x="12" y="0"/>
                  </a:moveTo>
                  <a:lnTo>
                    <a:pt x="2952" y="588"/>
                  </a:lnTo>
                  <a:lnTo>
                    <a:pt x="2880" y="688"/>
                  </a:lnTo>
                  <a:lnTo>
                    <a:pt x="0" y="71"/>
                  </a:lnTo>
                  <a:lnTo>
                    <a:pt x="6" y="2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3" name="Freeform 40"/>
            <p:cNvSpPr>
              <a:spLocks/>
            </p:cNvSpPr>
            <p:nvPr/>
          </p:nvSpPr>
          <p:spPr bwMode="auto">
            <a:xfrm>
              <a:off x="6877050" y="3409950"/>
              <a:ext cx="2174875" cy="2809875"/>
            </a:xfrm>
            <a:custGeom>
              <a:avLst/>
              <a:gdLst>
                <a:gd name="T0" fmla="*/ 609877794 w 1370"/>
                <a:gd name="T1" fmla="*/ 0 h 1770"/>
                <a:gd name="T2" fmla="*/ 2147483647 w 1370"/>
                <a:gd name="T3" fmla="*/ 2147483647 h 1770"/>
                <a:gd name="T4" fmla="*/ 2147483647 w 1370"/>
                <a:gd name="T5" fmla="*/ 2147483647 h 1770"/>
                <a:gd name="T6" fmla="*/ 2147483647 w 1370"/>
                <a:gd name="T7" fmla="*/ 2147483647 h 1770"/>
                <a:gd name="T8" fmla="*/ 0 w 1370"/>
                <a:gd name="T9" fmla="*/ 561994093 h 1770"/>
                <a:gd name="T10" fmla="*/ 90725617 w 1370"/>
                <a:gd name="T11" fmla="*/ 410786248 h 1770"/>
                <a:gd name="T12" fmla="*/ 2147483647 w 1370"/>
                <a:gd name="T13" fmla="*/ 2147483647 h 1770"/>
                <a:gd name="T14" fmla="*/ 2147483647 w 1370"/>
                <a:gd name="T15" fmla="*/ 2147483647 h 1770"/>
                <a:gd name="T16" fmla="*/ 410786215 w 1370"/>
                <a:gd name="T17" fmla="*/ 572074716 h 1770"/>
                <a:gd name="T18" fmla="*/ 564514997 w 1370"/>
                <a:gd name="T19" fmla="*/ 390625004 h 1770"/>
                <a:gd name="T20" fmla="*/ 2147483647 w 1370"/>
                <a:gd name="T21" fmla="*/ 2147483647 h 1770"/>
                <a:gd name="T22" fmla="*/ 2147483647 w 1370"/>
                <a:gd name="T23" fmla="*/ 2147483647 h 1770"/>
                <a:gd name="T24" fmla="*/ 564514997 w 1370"/>
                <a:gd name="T25" fmla="*/ 171370627 h 1770"/>
                <a:gd name="T26" fmla="*/ 609877794 w 1370"/>
                <a:gd name="T27" fmla="*/ 0 h 1770"/>
                <a:gd name="T28" fmla="*/ 609877794 w 1370"/>
                <a:gd name="T29" fmla="*/ 0 h 17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70"/>
                <a:gd name="T46" fmla="*/ 0 h 1770"/>
                <a:gd name="T47" fmla="*/ 1370 w 1370"/>
                <a:gd name="T48" fmla="*/ 1770 h 17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70" h="1770">
                  <a:moveTo>
                    <a:pt x="242" y="0"/>
                  </a:moveTo>
                  <a:lnTo>
                    <a:pt x="1370" y="1714"/>
                  </a:lnTo>
                  <a:lnTo>
                    <a:pt x="1200" y="1770"/>
                  </a:lnTo>
                  <a:lnTo>
                    <a:pt x="1042" y="1718"/>
                  </a:lnTo>
                  <a:lnTo>
                    <a:pt x="0" y="223"/>
                  </a:lnTo>
                  <a:lnTo>
                    <a:pt x="36" y="163"/>
                  </a:lnTo>
                  <a:lnTo>
                    <a:pt x="1079" y="1682"/>
                  </a:lnTo>
                  <a:lnTo>
                    <a:pt x="1170" y="1714"/>
                  </a:lnTo>
                  <a:lnTo>
                    <a:pt x="163" y="227"/>
                  </a:lnTo>
                  <a:lnTo>
                    <a:pt x="224" y="155"/>
                  </a:lnTo>
                  <a:lnTo>
                    <a:pt x="1243" y="1710"/>
                  </a:lnTo>
                  <a:lnTo>
                    <a:pt x="1297" y="1682"/>
                  </a:lnTo>
                  <a:lnTo>
                    <a:pt x="224" y="6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4" name="Freeform 41"/>
            <p:cNvSpPr>
              <a:spLocks/>
            </p:cNvSpPr>
            <p:nvPr/>
          </p:nvSpPr>
          <p:spPr bwMode="auto">
            <a:xfrm>
              <a:off x="1341438" y="2589213"/>
              <a:ext cx="1655763" cy="1931988"/>
            </a:xfrm>
            <a:custGeom>
              <a:avLst/>
              <a:gdLst>
                <a:gd name="T0" fmla="*/ 841732445 w 1043"/>
                <a:gd name="T1" fmla="*/ 221773818 h 1217"/>
                <a:gd name="T2" fmla="*/ 2147483647 w 1043"/>
                <a:gd name="T3" fmla="*/ 2147483647 h 1217"/>
                <a:gd name="T4" fmla="*/ 2147483647 w 1043"/>
                <a:gd name="T5" fmla="*/ 2147483647 h 1217"/>
                <a:gd name="T6" fmla="*/ 2018646408 w 1043"/>
                <a:gd name="T7" fmla="*/ 2147483647 h 1217"/>
                <a:gd name="T8" fmla="*/ 0 w 1043"/>
                <a:gd name="T9" fmla="*/ 100806260 h 1217"/>
                <a:gd name="T10" fmla="*/ 60483765 w 1043"/>
                <a:gd name="T11" fmla="*/ 0 h 1217"/>
                <a:gd name="T12" fmla="*/ 2079130148 w 1043"/>
                <a:gd name="T13" fmla="*/ 2147483647 h 1217"/>
                <a:gd name="T14" fmla="*/ 2147483647 w 1043"/>
                <a:gd name="T15" fmla="*/ 2147483647 h 1217"/>
                <a:gd name="T16" fmla="*/ 322580046 w 1043"/>
                <a:gd name="T17" fmla="*/ 161290027 h 1217"/>
                <a:gd name="T18" fmla="*/ 549394170 w 1043"/>
                <a:gd name="T19" fmla="*/ 161290027 h 1217"/>
                <a:gd name="T20" fmla="*/ 2147483647 w 1043"/>
                <a:gd name="T21" fmla="*/ 2147483647 h 1217"/>
                <a:gd name="T22" fmla="*/ 2147483647 w 1043"/>
                <a:gd name="T23" fmla="*/ 2147483647 h 1217"/>
                <a:gd name="T24" fmla="*/ 672882599 w 1043"/>
                <a:gd name="T25" fmla="*/ 110886909 h 1217"/>
                <a:gd name="T26" fmla="*/ 841732445 w 1043"/>
                <a:gd name="T27" fmla="*/ 221773818 h 1217"/>
                <a:gd name="T28" fmla="*/ 841732445 w 1043"/>
                <a:gd name="T29" fmla="*/ 221773818 h 12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43"/>
                <a:gd name="T46" fmla="*/ 0 h 1217"/>
                <a:gd name="T47" fmla="*/ 1043 w 1043"/>
                <a:gd name="T48" fmla="*/ 1217 h 12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43" h="1217">
                  <a:moveTo>
                    <a:pt x="334" y="88"/>
                  </a:moveTo>
                  <a:lnTo>
                    <a:pt x="1043" y="1173"/>
                  </a:lnTo>
                  <a:lnTo>
                    <a:pt x="916" y="1217"/>
                  </a:lnTo>
                  <a:lnTo>
                    <a:pt x="801" y="1173"/>
                  </a:lnTo>
                  <a:lnTo>
                    <a:pt x="0" y="40"/>
                  </a:lnTo>
                  <a:lnTo>
                    <a:pt x="24" y="0"/>
                  </a:lnTo>
                  <a:lnTo>
                    <a:pt x="825" y="1153"/>
                  </a:lnTo>
                  <a:lnTo>
                    <a:pt x="891" y="1173"/>
                  </a:lnTo>
                  <a:lnTo>
                    <a:pt x="128" y="64"/>
                  </a:lnTo>
                  <a:lnTo>
                    <a:pt x="218" y="64"/>
                  </a:lnTo>
                  <a:lnTo>
                    <a:pt x="946" y="1169"/>
                  </a:lnTo>
                  <a:lnTo>
                    <a:pt x="995" y="1153"/>
                  </a:lnTo>
                  <a:lnTo>
                    <a:pt x="267" y="44"/>
                  </a:lnTo>
                  <a:lnTo>
                    <a:pt x="334" y="88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Freeform 42"/>
            <p:cNvSpPr>
              <a:spLocks/>
            </p:cNvSpPr>
            <p:nvPr/>
          </p:nvSpPr>
          <p:spPr bwMode="auto">
            <a:xfrm>
              <a:off x="6424613" y="1301750"/>
              <a:ext cx="1376363" cy="379413"/>
            </a:xfrm>
            <a:custGeom>
              <a:avLst/>
              <a:gdLst>
                <a:gd name="T0" fmla="*/ 120967559 w 867"/>
                <a:gd name="T1" fmla="*/ 40322555 h 239"/>
                <a:gd name="T2" fmla="*/ 166330376 w 867"/>
                <a:gd name="T3" fmla="*/ 40322555 h 239"/>
                <a:gd name="T4" fmla="*/ 229335130 w 867"/>
                <a:gd name="T5" fmla="*/ 30241920 h 239"/>
                <a:gd name="T6" fmla="*/ 320060763 w 867"/>
                <a:gd name="T7" fmla="*/ 20161278 h 239"/>
                <a:gd name="T8" fmla="*/ 410786395 w 867"/>
                <a:gd name="T9" fmla="*/ 10080639 h 239"/>
                <a:gd name="T10" fmla="*/ 534273367 w 867"/>
                <a:gd name="T11" fmla="*/ 10080639 h 239"/>
                <a:gd name="T12" fmla="*/ 670361816 w 867"/>
                <a:gd name="T13" fmla="*/ 0 h 239"/>
                <a:gd name="T14" fmla="*/ 824092153 w 867"/>
                <a:gd name="T15" fmla="*/ 0 h 239"/>
                <a:gd name="T16" fmla="*/ 977821102 w 867"/>
                <a:gd name="T17" fmla="*/ 0 h 239"/>
                <a:gd name="T18" fmla="*/ 1053425795 w 867"/>
                <a:gd name="T19" fmla="*/ 0 h 239"/>
                <a:gd name="T20" fmla="*/ 1129030489 w 867"/>
                <a:gd name="T21" fmla="*/ 10080639 h 239"/>
                <a:gd name="T22" fmla="*/ 1222277072 w 867"/>
                <a:gd name="T23" fmla="*/ 10080639 h 239"/>
                <a:gd name="T24" fmla="*/ 1313002704 w 867"/>
                <a:gd name="T25" fmla="*/ 20161278 h 239"/>
                <a:gd name="T26" fmla="*/ 1388607398 w 867"/>
                <a:gd name="T27" fmla="*/ 30241920 h 239"/>
                <a:gd name="T28" fmla="*/ 1481852393 w 867"/>
                <a:gd name="T29" fmla="*/ 40322555 h 239"/>
                <a:gd name="T30" fmla="*/ 1572578025 w 867"/>
                <a:gd name="T31" fmla="*/ 50403191 h 239"/>
                <a:gd name="T32" fmla="*/ 1663303658 w 867"/>
                <a:gd name="T33" fmla="*/ 60483839 h 239"/>
                <a:gd name="T34" fmla="*/ 1741429698 w 867"/>
                <a:gd name="T35" fmla="*/ 80645110 h 239"/>
                <a:gd name="T36" fmla="*/ 1832155331 w 867"/>
                <a:gd name="T37" fmla="*/ 100806382 h 239"/>
                <a:gd name="T38" fmla="*/ 1925400326 w 867"/>
                <a:gd name="T39" fmla="*/ 110887042 h 239"/>
                <a:gd name="T40" fmla="*/ 2001005020 w 867"/>
                <a:gd name="T41" fmla="*/ 141128950 h 239"/>
                <a:gd name="T42" fmla="*/ 2091730652 w 867"/>
                <a:gd name="T43" fmla="*/ 171370857 h 239"/>
                <a:gd name="T44" fmla="*/ 2147483647 w 867"/>
                <a:gd name="T45" fmla="*/ 199093399 h 239"/>
                <a:gd name="T46" fmla="*/ 2091730652 w 867"/>
                <a:gd name="T47" fmla="*/ 541835162 h 239"/>
                <a:gd name="T48" fmla="*/ 2016125958 w 867"/>
                <a:gd name="T49" fmla="*/ 561996433 h 239"/>
                <a:gd name="T50" fmla="*/ 1940521265 w 867"/>
                <a:gd name="T51" fmla="*/ 582157704 h 239"/>
                <a:gd name="T52" fmla="*/ 1847276270 w 867"/>
                <a:gd name="T53" fmla="*/ 592238340 h 239"/>
                <a:gd name="T54" fmla="*/ 1726308760 w 867"/>
                <a:gd name="T55" fmla="*/ 602318976 h 239"/>
                <a:gd name="T56" fmla="*/ 1587698964 w 867"/>
                <a:gd name="T57" fmla="*/ 602318976 h 239"/>
                <a:gd name="T58" fmla="*/ 1466731454 w 867"/>
                <a:gd name="T59" fmla="*/ 602318976 h 239"/>
                <a:gd name="T60" fmla="*/ 1388607398 w 867"/>
                <a:gd name="T61" fmla="*/ 592238340 h 239"/>
                <a:gd name="T62" fmla="*/ 1222277072 w 867"/>
                <a:gd name="T63" fmla="*/ 461190076 h 239"/>
                <a:gd name="T64" fmla="*/ 1297881765 w 867"/>
                <a:gd name="T65" fmla="*/ 481351347 h 239"/>
                <a:gd name="T66" fmla="*/ 1373486459 w 867"/>
                <a:gd name="T67" fmla="*/ 491431983 h 239"/>
                <a:gd name="T68" fmla="*/ 1481852393 w 867"/>
                <a:gd name="T69" fmla="*/ 511593254 h 239"/>
                <a:gd name="T70" fmla="*/ 1587698964 w 867"/>
                <a:gd name="T71" fmla="*/ 521673890 h 239"/>
                <a:gd name="T72" fmla="*/ 1711187821 w 867"/>
                <a:gd name="T73" fmla="*/ 521673890 h 239"/>
                <a:gd name="T74" fmla="*/ 1832155331 w 867"/>
                <a:gd name="T75" fmla="*/ 511593254 h 239"/>
                <a:gd name="T76" fmla="*/ 1955642203 w 867"/>
                <a:gd name="T77" fmla="*/ 491431983 h 239"/>
                <a:gd name="T78" fmla="*/ 1970763142 w 867"/>
                <a:gd name="T79" fmla="*/ 279738534 h 239"/>
                <a:gd name="T80" fmla="*/ 1907760025 w 867"/>
                <a:gd name="T81" fmla="*/ 249496627 h 239"/>
                <a:gd name="T82" fmla="*/ 1817034392 w 867"/>
                <a:gd name="T83" fmla="*/ 219254720 h 239"/>
                <a:gd name="T84" fmla="*/ 1741429698 w 867"/>
                <a:gd name="T85" fmla="*/ 199093399 h 239"/>
                <a:gd name="T86" fmla="*/ 1648182719 w 867"/>
                <a:gd name="T87" fmla="*/ 181451492 h 239"/>
                <a:gd name="T88" fmla="*/ 1557457087 w 867"/>
                <a:gd name="T89" fmla="*/ 151209585 h 239"/>
                <a:gd name="T90" fmla="*/ 1436489577 w 867"/>
                <a:gd name="T91" fmla="*/ 131048314 h 239"/>
                <a:gd name="T92" fmla="*/ 1313002704 w 867"/>
                <a:gd name="T93" fmla="*/ 110887042 h 239"/>
                <a:gd name="T94" fmla="*/ 1174393305 w 867"/>
                <a:gd name="T95" fmla="*/ 90725746 h 239"/>
                <a:gd name="T96" fmla="*/ 1038304857 w 867"/>
                <a:gd name="T97" fmla="*/ 80645110 h 239"/>
                <a:gd name="T98" fmla="*/ 929938923 w 867"/>
                <a:gd name="T99" fmla="*/ 80645110 h 239"/>
                <a:gd name="T100" fmla="*/ 839213290 w 867"/>
                <a:gd name="T101" fmla="*/ 80645110 h 239"/>
                <a:gd name="T102" fmla="*/ 763608398 w 867"/>
                <a:gd name="T103" fmla="*/ 80645110 h 239"/>
                <a:gd name="T104" fmla="*/ 685482754 w 867"/>
                <a:gd name="T105" fmla="*/ 90725746 h 239"/>
                <a:gd name="T106" fmla="*/ 609878061 w 867"/>
                <a:gd name="T107" fmla="*/ 90725746 h 239"/>
                <a:gd name="T108" fmla="*/ 519152428 w 867"/>
                <a:gd name="T109" fmla="*/ 100806382 h 239"/>
                <a:gd name="T110" fmla="*/ 425907433 w 867"/>
                <a:gd name="T111" fmla="*/ 110887042 h 239"/>
                <a:gd name="T112" fmla="*/ 350302640 w 867"/>
                <a:gd name="T113" fmla="*/ 131048314 h 239"/>
                <a:gd name="T114" fmla="*/ 274697947 w 867"/>
                <a:gd name="T115" fmla="*/ 380544891 h 239"/>
                <a:gd name="T116" fmla="*/ 0 w 867"/>
                <a:gd name="T117" fmla="*/ 370464255 h 2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67"/>
                <a:gd name="T178" fmla="*/ 0 h 239"/>
                <a:gd name="T179" fmla="*/ 867 w 867"/>
                <a:gd name="T180" fmla="*/ 239 h 2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67" h="239">
                  <a:moveTo>
                    <a:pt x="0" y="147"/>
                  </a:moveTo>
                  <a:lnTo>
                    <a:pt x="48" y="16"/>
                  </a:lnTo>
                  <a:lnTo>
                    <a:pt x="66" y="16"/>
                  </a:lnTo>
                  <a:lnTo>
                    <a:pt x="72" y="12"/>
                  </a:lnTo>
                  <a:lnTo>
                    <a:pt x="91" y="12"/>
                  </a:lnTo>
                  <a:lnTo>
                    <a:pt x="103" y="8"/>
                  </a:lnTo>
                  <a:lnTo>
                    <a:pt x="127" y="8"/>
                  </a:lnTo>
                  <a:lnTo>
                    <a:pt x="145" y="8"/>
                  </a:lnTo>
                  <a:lnTo>
                    <a:pt x="163" y="4"/>
                  </a:lnTo>
                  <a:lnTo>
                    <a:pt x="188" y="4"/>
                  </a:lnTo>
                  <a:lnTo>
                    <a:pt x="212" y="4"/>
                  </a:lnTo>
                  <a:lnTo>
                    <a:pt x="236" y="0"/>
                  </a:lnTo>
                  <a:lnTo>
                    <a:pt x="266" y="0"/>
                  </a:lnTo>
                  <a:lnTo>
                    <a:pt x="291" y="0"/>
                  </a:lnTo>
                  <a:lnTo>
                    <a:pt x="327" y="0"/>
                  </a:lnTo>
                  <a:lnTo>
                    <a:pt x="351" y="0"/>
                  </a:lnTo>
                  <a:lnTo>
                    <a:pt x="388" y="0"/>
                  </a:lnTo>
                  <a:lnTo>
                    <a:pt x="400" y="0"/>
                  </a:lnTo>
                  <a:lnTo>
                    <a:pt x="418" y="0"/>
                  </a:lnTo>
                  <a:lnTo>
                    <a:pt x="430" y="0"/>
                  </a:lnTo>
                  <a:lnTo>
                    <a:pt x="448" y="4"/>
                  </a:lnTo>
                  <a:lnTo>
                    <a:pt x="466" y="4"/>
                  </a:lnTo>
                  <a:lnTo>
                    <a:pt x="485" y="4"/>
                  </a:lnTo>
                  <a:lnTo>
                    <a:pt x="503" y="8"/>
                  </a:lnTo>
                  <a:lnTo>
                    <a:pt x="521" y="8"/>
                  </a:lnTo>
                  <a:lnTo>
                    <a:pt x="533" y="8"/>
                  </a:lnTo>
                  <a:lnTo>
                    <a:pt x="551" y="12"/>
                  </a:lnTo>
                  <a:lnTo>
                    <a:pt x="570" y="12"/>
                  </a:lnTo>
                  <a:lnTo>
                    <a:pt x="588" y="16"/>
                  </a:lnTo>
                  <a:lnTo>
                    <a:pt x="606" y="16"/>
                  </a:lnTo>
                  <a:lnTo>
                    <a:pt x="624" y="20"/>
                  </a:lnTo>
                  <a:lnTo>
                    <a:pt x="642" y="20"/>
                  </a:lnTo>
                  <a:lnTo>
                    <a:pt x="660" y="24"/>
                  </a:lnTo>
                  <a:lnTo>
                    <a:pt x="679" y="28"/>
                  </a:lnTo>
                  <a:lnTo>
                    <a:pt x="691" y="32"/>
                  </a:lnTo>
                  <a:lnTo>
                    <a:pt x="709" y="36"/>
                  </a:lnTo>
                  <a:lnTo>
                    <a:pt x="727" y="40"/>
                  </a:lnTo>
                  <a:lnTo>
                    <a:pt x="745" y="44"/>
                  </a:lnTo>
                  <a:lnTo>
                    <a:pt x="764" y="44"/>
                  </a:lnTo>
                  <a:lnTo>
                    <a:pt x="776" y="52"/>
                  </a:lnTo>
                  <a:lnTo>
                    <a:pt x="794" y="56"/>
                  </a:lnTo>
                  <a:lnTo>
                    <a:pt x="812" y="60"/>
                  </a:lnTo>
                  <a:lnTo>
                    <a:pt x="830" y="68"/>
                  </a:lnTo>
                  <a:lnTo>
                    <a:pt x="848" y="72"/>
                  </a:lnTo>
                  <a:lnTo>
                    <a:pt x="867" y="79"/>
                  </a:lnTo>
                  <a:lnTo>
                    <a:pt x="836" y="215"/>
                  </a:lnTo>
                  <a:lnTo>
                    <a:pt x="830" y="215"/>
                  </a:lnTo>
                  <a:lnTo>
                    <a:pt x="818" y="223"/>
                  </a:lnTo>
                  <a:lnTo>
                    <a:pt x="800" y="223"/>
                  </a:lnTo>
                  <a:lnTo>
                    <a:pt x="788" y="227"/>
                  </a:lnTo>
                  <a:lnTo>
                    <a:pt x="770" y="231"/>
                  </a:lnTo>
                  <a:lnTo>
                    <a:pt x="757" y="235"/>
                  </a:lnTo>
                  <a:lnTo>
                    <a:pt x="733" y="235"/>
                  </a:lnTo>
                  <a:lnTo>
                    <a:pt x="715" y="239"/>
                  </a:lnTo>
                  <a:lnTo>
                    <a:pt x="685" y="239"/>
                  </a:lnTo>
                  <a:lnTo>
                    <a:pt x="660" y="239"/>
                  </a:lnTo>
                  <a:lnTo>
                    <a:pt x="630" y="239"/>
                  </a:lnTo>
                  <a:lnTo>
                    <a:pt x="600" y="239"/>
                  </a:lnTo>
                  <a:lnTo>
                    <a:pt x="582" y="239"/>
                  </a:lnTo>
                  <a:lnTo>
                    <a:pt x="570" y="239"/>
                  </a:lnTo>
                  <a:lnTo>
                    <a:pt x="551" y="235"/>
                  </a:lnTo>
                  <a:lnTo>
                    <a:pt x="533" y="235"/>
                  </a:lnTo>
                  <a:lnTo>
                    <a:pt x="485" y="183"/>
                  </a:lnTo>
                  <a:lnTo>
                    <a:pt x="491" y="183"/>
                  </a:lnTo>
                  <a:lnTo>
                    <a:pt x="515" y="191"/>
                  </a:lnTo>
                  <a:lnTo>
                    <a:pt x="527" y="191"/>
                  </a:lnTo>
                  <a:lnTo>
                    <a:pt x="545" y="195"/>
                  </a:lnTo>
                  <a:lnTo>
                    <a:pt x="563" y="199"/>
                  </a:lnTo>
                  <a:lnTo>
                    <a:pt x="588" y="203"/>
                  </a:lnTo>
                  <a:lnTo>
                    <a:pt x="606" y="207"/>
                  </a:lnTo>
                  <a:lnTo>
                    <a:pt x="630" y="207"/>
                  </a:lnTo>
                  <a:lnTo>
                    <a:pt x="654" y="207"/>
                  </a:lnTo>
                  <a:lnTo>
                    <a:pt x="679" y="207"/>
                  </a:lnTo>
                  <a:lnTo>
                    <a:pt x="703" y="207"/>
                  </a:lnTo>
                  <a:lnTo>
                    <a:pt x="727" y="203"/>
                  </a:lnTo>
                  <a:lnTo>
                    <a:pt x="751" y="199"/>
                  </a:lnTo>
                  <a:lnTo>
                    <a:pt x="776" y="195"/>
                  </a:lnTo>
                  <a:lnTo>
                    <a:pt x="788" y="115"/>
                  </a:lnTo>
                  <a:lnTo>
                    <a:pt x="782" y="111"/>
                  </a:lnTo>
                  <a:lnTo>
                    <a:pt x="770" y="107"/>
                  </a:lnTo>
                  <a:lnTo>
                    <a:pt x="757" y="99"/>
                  </a:lnTo>
                  <a:lnTo>
                    <a:pt x="733" y="95"/>
                  </a:lnTo>
                  <a:lnTo>
                    <a:pt x="721" y="87"/>
                  </a:lnTo>
                  <a:lnTo>
                    <a:pt x="709" y="83"/>
                  </a:lnTo>
                  <a:lnTo>
                    <a:pt x="691" y="79"/>
                  </a:lnTo>
                  <a:lnTo>
                    <a:pt x="673" y="76"/>
                  </a:lnTo>
                  <a:lnTo>
                    <a:pt x="654" y="72"/>
                  </a:lnTo>
                  <a:lnTo>
                    <a:pt x="636" y="64"/>
                  </a:lnTo>
                  <a:lnTo>
                    <a:pt x="618" y="60"/>
                  </a:lnTo>
                  <a:lnTo>
                    <a:pt x="594" y="56"/>
                  </a:lnTo>
                  <a:lnTo>
                    <a:pt x="570" y="52"/>
                  </a:lnTo>
                  <a:lnTo>
                    <a:pt x="545" y="44"/>
                  </a:lnTo>
                  <a:lnTo>
                    <a:pt x="521" y="44"/>
                  </a:lnTo>
                  <a:lnTo>
                    <a:pt x="497" y="40"/>
                  </a:lnTo>
                  <a:lnTo>
                    <a:pt x="466" y="36"/>
                  </a:lnTo>
                  <a:lnTo>
                    <a:pt x="442" y="36"/>
                  </a:lnTo>
                  <a:lnTo>
                    <a:pt x="412" y="32"/>
                  </a:lnTo>
                  <a:lnTo>
                    <a:pt x="388" y="32"/>
                  </a:lnTo>
                  <a:lnTo>
                    <a:pt x="369" y="32"/>
                  </a:lnTo>
                  <a:lnTo>
                    <a:pt x="351" y="32"/>
                  </a:lnTo>
                  <a:lnTo>
                    <a:pt x="333" y="32"/>
                  </a:lnTo>
                  <a:lnTo>
                    <a:pt x="321" y="32"/>
                  </a:lnTo>
                  <a:lnTo>
                    <a:pt x="303" y="32"/>
                  </a:lnTo>
                  <a:lnTo>
                    <a:pt x="291" y="32"/>
                  </a:lnTo>
                  <a:lnTo>
                    <a:pt x="272" y="36"/>
                  </a:lnTo>
                  <a:lnTo>
                    <a:pt x="254" y="36"/>
                  </a:lnTo>
                  <a:lnTo>
                    <a:pt x="242" y="36"/>
                  </a:lnTo>
                  <a:lnTo>
                    <a:pt x="224" y="40"/>
                  </a:lnTo>
                  <a:lnTo>
                    <a:pt x="206" y="40"/>
                  </a:lnTo>
                  <a:lnTo>
                    <a:pt x="188" y="44"/>
                  </a:lnTo>
                  <a:lnTo>
                    <a:pt x="169" y="44"/>
                  </a:lnTo>
                  <a:lnTo>
                    <a:pt x="151" y="52"/>
                  </a:lnTo>
                  <a:lnTo>
                    <a:pt x="139" y="52"/>
                  </a:lnTo>
                  <a:lnTo>
                    <a:pt x="121" y="56"/>
                  </a:lnTo>
                  <a:lnTo>
                    <a:pt x="109" y="151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6" name="Freeform 43"/>
            <p:cNvSpPr>
              <a:spLocks/>
            </p:cNvSpPr>
            <p:nvPr/>
          </p:nvSpPr>
          <p:spPr bwMode="auto">
            <a:xfrm>
              <a:off x="6500813" y="1490663"/>
              <a:ext cx="1174750" cy="158750"/>
            </a:xfrm>
            <a:custGeom>
              <a:avLst/>
              <a:gdLst>
                <a:gd name="T0" fmla="*/ 75604687 w 740"/>
                <a:gd name="T1" fmla="*/ 40322500 h 100"/>
                <a:gd name="T2" fmla="*/ 90725620 w 740"/>
                <a:gd name="T3" fmla="*/ 30241878 h 100"/>
                <a:gd name="T4" fmla="*/ 123486871 w 740"/>
                <a:gd name="T5" fmla="*/ 30241878 h 100"/>
                <a:gd name="T6" fmla="*/ 138607804 w 740"/>
                <a:gd name="T7" fmla="*/ 20161250 h 100"/>
                <a:gd name="T8" fmla="*/ 168851256 w 740"/>
                <a:gd name="T9" fmla="*/ 20161250 h 100"/>
                <a:gd name="T10" fmla="*/ 199093121 w 740"/>
                <a:gd name="T11" fmla="*/ 20161250 h 100"/>
                <a:gd name="T12" fmla="*/ 244454381 w 740"/>
                <a:gd name="T13" fmla="*/ 20161250 h 100"/>
                <a:gd name="T14" fmla="*/ 274696246 w 740"/>
                <a:gd name="T15" fmla="*/ 10080625 h 100"/>
                <a:gd name="T16" fmla="*/ 320059044 w 740"/>
                <a:gd name="T17" fmla="*/ 10080625 h 100"/>
                <a:gd name="T18" fmla="*/ 367942790 w 740"/>
                <a:gd name="T19" fmla="*/ 0 h 100"/>
                <a:gd name="T20" fmla="*/ 428426620 w 740"/>
                <a:gd name="T21" fmla="*/ 0 h 100"/>
                <a:gd name="T22" fmla="*/ 473789417 w 740"/>
                <a:gd name="T23" fmla="*/ 0 h 100"/>
                <a:gd name="T24" fmla="*/ 534273147 w 740"/>
                <a:gd name="T25" fmla="*/ 0 h 100"/>
                <a:gd name="T26" fmla="*/ 612397171 w 740"/>
                <a:gd name="T27" fmla="*/ 0 h 100"/>
                <a:gd name="T28" fmla="*/ 672882489 w 740"/>
                <a:gd name="T29" fmla="*/ 0 h 100"/>
                <a:gd name="T30" fmla="*/ 733366219 w 740"/>
                <a:gd name="T31" fmla="*/ 0 h 100"/>
                <a:gd name="T32" fmla="*/ 793849949 w 740"/>
                <a:gd name="T33" fmla="*/ 0 h 100"/>
                <a:gd name="T34" fmla="*/ 871974172 w 740"/>
                <a:gd name="T35" fmla="*/ 0 h 100"/>
                <a:gd name="T36" fmla="*/ 947578834 w 740"/>
                <a:gd name="T37" fmla="*/ 10080625 h 100"/>
                <a:gd name="T38" fmla="*/ 1008062564 w 740"/>
                <a:gd name="T39" fmla="*/ 10080625 h 100"/>
                <a:gd name="T40" fmla="*/ 1086186589 w 740"/>
                <a:gd name="T41" fmla="*/ 20161250 h 100"/>
                <a:gd name="T42" fmla="*/ 1161791251 w 740"/>
                <a:gd name="T43" fmla="*/ 20161250 h 100"/>
                <a:gd name="T44" fmla="*/ 1237395914 w 740"/>
                <a:gd name="T45" fmla="*/ 40322500 h 100"/>
                <a:gd name="T46" fmla="*/ 1315521525 w 740"/>
                <a:gd name="T47" fmla="*/ 50403122 h 100"/>
                <a:gd name="T48" fmla="*/ 1391126188 w 740"/>
                <a:gd name="T49" fmla="*/ 60483756 h 100"/>
                <a:gd name="T50" fmla="*/ 1436488985 w 740"/>
                <a:gd name="T51" fmla="*/ 60483756 h 100"/>
                <a:gd name="T52" fmla="*/ 1466730850 w 740"/>
                <a:gd name="T53" fmla="*/ 70564378 h 100"/>
                <a:gd name="T54" fmla="*/ 1512093648 w 740"/>
                <a:gd name="T55" fmla="*/ 70564378 h 100"/>
                <a:gd name="T56" fmla="*/ 1559977395 w 740"/>
                <a:gd name="T57" fmla="*/ 90725622 h 100"/>
                <a:gd name="T58" fmla="*/ 1620461125 w 740"/>
                <a:gd name="T59" fmla="*/ 100806244 h 100"/>
                <a:gd name="T60" fmla="*/ 1696066184 w 740"/>
                <a:gd name="T61" fmla="*/ 131048135 h 100"/>
                <a:gd name="T62" fmla="*/ 1741428982 w 740"/>
                <a:gd name="T63" fmla="*/ 141128757 h 100"/>
                <a:gd name="T64" fmla="*/ 1786791779 w 740"/>
                <a:gd name="T65" fmla="*/ 151209378 h 100"/>
                <a:gd name="T66" fmla="*/ 1819553006 w 740"/>
                <a:gd name="T67" fmla="*/ 161290000 h 100"/>
                <a:gd name="T68" fmla="*/ 1864915803 w 740"/>
                <a:gd name="T69" fmla="*/ 171370622 h 100"/>
                <a:gd name="T70" fmla="*/ 1786791779 w 740"/>
                <a:gd name="T71" fmla="*/ 241935025 h 100"/>
                <a:gd name="T72" fmla="*/ 1237395914 w 740"/>
                <a:gd name="T73" fmla="*/ 252015647 h 100"/>
                <a:gd name="T74" fmla="*/ 1101307521 w 740"/>
                <a:gd name="T75" fmla="*/ 201612488 h 100"/>
                <a:gd name="T76" fmla="*/ 0 w 740"/>
                <a:gd name="T77" fmla="*/ 100806244 h 100"/>
                <a:gd name="T78" fmla="*/ 75604687 w 740"/>
                <a:gd name="T79" fmla="*/ 40322500 h 100"/>
                <a:gd name="T80" fmla="*/ 75604687 w 740"/>
                <a:gd name="T81" fmla="*/ 40322500 h 1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40"/>
                <a:gd name="T124" fmla="*/ 0 h 100"/>
                <a:gd name="T125" fmla="*/ 740 w 740"/>
                <a:gd name="T126" fmla="*/ 100 h 10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40" h="100">
                  <a:moveTo>
                    <a:pt x="30" y="16"/>
                  </a:moveTo>
                  <a:lnTo>
                    <a:pt x="36" y="12"/>
                  </a:lnTo>
                  <a:lnTo>
                    <a:pt x="49" y="12"/>
                  </a:lnTo>
                  <a:lnTo>
                    <a:pt x="55" y="8"/>
                  </a:lnTo>
                  <a:lnTo>
                    <a:pt x="67" y="8"/>
                  </a:lnTo>
                  <a:lnTo>
                    <a:pt x="79" y="8"/>
                  </a:lnTo>
                  <a:lnTo>
                    <a:pt x="97" y="8"/>
                  </a:lnTo>
                  <a:lnTo>
                    <a:pt x="109" y="4"/>
                  </a:lnTo>
                  <a:lnTo>
                    <a:pt x="127" y="4"/>
                  </a:lnTo>
                  <a:lnTo>
                    <a:pt x="146" y="0"/>
                  </a:lnTo>
                  <a:lnTo>
                    <a:pt x="170" y="0"/>
                  </a:lnTo>
                  <a:lnTo>
                    <a:pt x="188" y="0"/>
                  </a:lnTo>
                  <a:lnTo>
                    <a:pt x="212" y="0"/>
                  </a:lnTo>
                  <a:lnTo>
                    <a:pt x="243" y="0"/>
                  </a:lnTo>
                  <a:lnTo>
                    <a:pt x="267" y="0"/>
                  </a:lnTo>
                  <a:lnTo>
                    <a:pt x="291" y="0"/>
                  </a:lnTo>
                  <a:lnTo>
                    <a:pt x="315" y="0"/>
                  </a:lnTo>
                  <a:lnTo>
                    <a:pt x="346" y="0"/>
                  </a:lnTo>
                  <a:lnTo>
                    <a:pt x="376" y="4"/>
                  </a:lnTo>
                  <a:lnTo>
                    <a:pt x="400" y="4"/>
                  </a:lnTo>
                  <a:lnTo>
                    <a:pt x="431" y="8"/>
                  </a:lnTo>
                  <a:lnTo>
                    <a:pt x="461" y="8"/>
                  </a:lnTo>
                  <a:lnTo>
                    <a:pt x="491" y="16"/>
                  </a:lnTo>
                  <a:lnTo>
                    <a:pt x="522" y="20"/>
                  </a:lnTo>
                  <a:lnTo>
                    <a:pt x="552" y="24"/>
                  </a:lnTo>
                  <a:lnTo>
                    <a:pt x="570" y="24"/>
                  </a:lnTo>
                  <a:lnTo>
                    <a:pt x="582" y="28"/>
                  </a:lnTo>
                  <a:lnTo>
                    <a:pt x="600" y="28"/>
                  </a:lnTo>
                  <a:lnTo>
                    <a:pt x="619" y="36"/>
                  </a:lnTo>
                  <a:lnTo>
                    <a:pt x="643" y="40"/>
                  </a:lnTo>
                  <a:lnTo>
                    <a:pt x="673" y="52"/>
                  </a:lnTo>
                  <a:lnTo>
                    <a:pt x="691" y="56"/>
                  </a:lnTo>
                  <a:lnTo>
                    <a:pt x="709" y="60"/>
                  </a:lnTo>
                  <a:lnTo>
                    <a:pt x="722" y="64"/>
                  </a:lnTo>
                  <a:lnTo>
                    <a:pt x="740" y="68"/>
                  </a:lnTo>
                  <a:lnTo>
                    <a:pt x="709" y="96"/>
                  </a:lnTo>
                  <a:lnTo>
                    <a:pt x="491" y="100"/>
                  </a:lnTo>
                  <a:lnTo>
                    <a:pt x="437" y="80"/>
                  </a:lnTo>
                  <a:lnTo>
                    <a:pt x="0" y="40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7" name="Freeform 44"/>
            <p:cNvSpPr>
              <a:spLocks/>
            </p:cNvSpPr>
            <p:nvPr/>
          </p:nvSpPr>
          <p:spPr bwMode="auto">
            <a:xfrm>
              <a:off x="6789738" y="828675"/>
              <a:ext cx="857250" cy="587375"/>
            </a:xfrm>
            <a:custGeom>
              <a:avLst/>
              <a:gdLst>
                <a:gd name="T0" fmla="*/ 0 w 540"/>
                <a:gd name="T1" fmla="*/ 761087135 h 370"/>
                <a:gd name="T2" fmla="*/ 75604678 w 540"/>
                <a:gd name="T3" fmla="*/ 189012500 h 370"/>
                <a:gd name="T4" fmla="*/ 75604678 w 540"/>
                <a:gd name="T5" fmla="*/ 168851256 h 370"/>
                <a:gd name="T6" fmla="*/ 105846564 w 540"/>
                <a:gd name="T7" fmla="*/ 148688426 h 370"/>
                <a:gd name="T8" fmla="*/ 120967495 w 540"/>
                <a:gd name="T9" fmla="*/ 128527182 h 370"/>
                <a:gd name="T10" fmla="*/ 153728718 w 540"/>
                <a:gd name="T11" fmla="*/ 108367526 h 370"/>
                <a:gd name="T12" fmla="*/ 183970579 w 540"/>
                <a:gd name="T13" fmla="*/ 90725620 h 370"/>
                <a:gd name="T14" fmla="*/ 244454351 w 540"/>
                <a:gd name="T15" fmla="*/ 80644998 h 370"/>
                <a:gd name="T16" fmla="*/ 274696213 w 540"/>
                <a:gd name="T17" fmla="*/ 60483755 h 370"/>
                <a:gd name="T18" fmla="*/ 335181523 w 540"/>
                <a:gd name="T19" fmla="*/ 40322499 h 370"/>
                <a:gd name="T20" fmla="*/ 398184607 w 540"/>
                <a:gd name="T21" fmla="*/ 20161250 h 370"/>
                <a:gd name="T22" fmla="*/ 458668429 w 540"/>
                <a:gd name="T23" fmla="*/ 10080625 h 370"/>
                <a:gd name="T24" fmla="*/ 504031221 w 540"/>
                <a:gd name="T25" fmla="*/ 0 h 370"/>
                <a:gd name="T26" fmla="*/ 534273082 w 540"/>
                <a:gd name="T27" fmla="*/ 0 h 370"/>
                <a:gd name="T28" fmla="*/ 579635874 w 540"/>
                <a:gd name="T29" fmla="*/ 0 h 370"/>
                <a:gd name="T30" fmla="*/ 627518027 w 540"/>
                <a:gd name="T31" fmla="*/ 0 h 370"/>
                <a:gd name="T32" fmla="*/ 657761476 w 540"/>
                <a:gd name="T33" fmla="*/ 0 h 370"/>
                <a:gd name="T34" fmla="*/ 718243611 w 540"/>
                <a:gd name="T35" fmla="*/ 0 h 370"/>
                <a:gd name="T36" fmla="*/ 763606403 w 540"/>
                <a:gd name="T37" fmla="*/ 0 h 370"/>
                <a:gd name="T38" fmla="*/ 824090126 w 540"/>
                <a:gd name="T39" fmla="*/ 10080625 h 370"/>
                <a:gd name="T40" fmla="*/ 839211255 w 540"/>
                <a:gd name="T41" fmla="*/ 10080625 h 370"/>
                <a:gd name="T42" fmla="*/ 887094996 w 540"/>
                <a:gd name="T43" fmla="*/ 10080625 h 370"/>
                <a:gd name="T44" fmla="*/ 917336857 w 540"/>
                <a:gd name="T45" fmla="*/ 10080625 h 370"/>
                <a:gd name="T46" fmla="*/ 962699649 w 540"/>
                <a:gd name="T47" fmla="*/ 20161250 h 370"/>
                <a:gd name="T48" fmla="*/ 992941510 w 540"/>
                <a:gd name="T49" fmla="*/ 30241877 h 370"/>
                <a:gd name="T50" fmla="*/ 1038304302 w 540"/>
                <a:gd name="T51" fmla="*/ 50403121 h 370"/>
                <a:gd name="T52" fmla="*/ 1083667094 w 540"/>
                <a:gd name="T53" fmla="*/ 60483755 h 370"/>
                <a:gd name="T54" fmla="*/ 1131549248 w 540"/>
                <a:gd name="T55" fmla="*/ 70564377 h 370"/>
                <a:gd name="T56" fmla="*/ 1176912040 w 540"/>
                <a:gd name="T57" fmla="*/ 90725620 h 370"/>
                <a:gd name="T58" fmla="*/ 1222274832 w 540"/>
                <a:gd name="T59" fmla="*/ 108367526 h 370"/>
                <a:gd name="T60" fmla="*/ 1252516693 w 540"/>
                <a:gd name="T61" fmla="*/ 128527182 h 370"/>
                <a:gd name="T62" fmla="*/ 1297881073 w 540"/>
                <a:gd name="T63" fmla="*/ 158769047 h 370"/>
                <a:gd name="T64" fmla="*/ 1328122934 w 540"/>
                <a:gd name="T65" fmla="*/ 189012500 h 370"/>
                <a:gd name="T66" fmla="*/ 1360884157 w 540"/>
                <a:gd name="T67" fmla="*/ 219254414 h 370"/>
                <a:gd name="T68" fmla="*/ 1267637624 w 540"/>
                <a:gd name="T69" fmla="*/ 932457902 h 370"/>
                <a:gd name="T70" fmla="*/ 1131549248 w 540"/>
                <a:gd name="T71" fmla="*/ 882054793 h 370"/>
                <a:gd name="T72" fmla="*/ 1176912040 w 540"/>
                <a:gd name="T73" fmla="*/ 299897800 h 370"/>
                <a:gd name="T74" fmla="*/ 1161791109 w 540"/>
                <a:gd name="T75" fmla="*/ 279736557 h 370"/>
                <a:gd name="T76" fmla="*/ 1131549248 w 540"/>
                <a:gd name="T77" fmla="*/ 259575314 h 370"/>
                <a:gd name="T78" fmla="*/ 1083667094 w 540"/>
                <a:gd name="T79" fmla="*/ 219254414 h 370"/>
                <a:gd name="T80" fmla="*/ 1023183372 w 540"/>
                <a:gd name="T81" fmla="*/ 199093121 h 370"/>
                <a:gd name="T82" fmla="*/ 992941510 w 540"/>
                <a:gd name="T83" fmla="*/ 178931878 h 370"/>
                <a:gd name="T84" fmla="*/ 947578718 w 540"/>
                <a:gd name="T85" fmla="*/ 168851256 h 370"/>
                <a:gd name="T86" fmla="*/ 887094996 w 540"/>
                <a:gd name="T87" fmla="*/ 148688426 h 370"/>
                <a:gd name="T88" fmla="*/ 839211255 w 540"/>
                <a:gd name="T89" fmla="*/ 148688426 h 370"/>
                <a:gd name="T90" fmla="*/ 778727334 w 540"/>
                <a:gd name="T91" fmla="*/ 148688426 h 370"/>
                <a:gd name="T92" fmla="*/ 733364542 w 540"/>
                <a:gd name="T93" fmla="*/ 148688426 h 370"/>
                <a:gd name="T94" fmla="*/ 657761476 w 540"/>
                <a:gd name="T95" fmla="*/ 168851256 h 370"/>
                <a:gd name="T96" fmla="*/ 594756805 w 540"/>
                <a:gd name="T97" fmla="*/ 189012500 h 370"/>
                <a:gd name="T98" fmla="*/ 564514943 w 540"/>
                <a:gd name="T99" fmla="*/ 189012500 h 370"/>
                <a:gd name="T100" fmla="*/ 504031221 w 540"/>
                <a:gd name="T101" fmla="*/ 209173793 h 370"/>
                <a:gd name="T102" fmla="*/ 443547498 w 540"/>
                <a:gd name="T103" fmla="*/ 239414070 h 370"/>
                <a:gd name="T104" fmla="*/ 398184607 w 540"/>
                <a:gd name="T105" fmla="*/ 289817179 h 370"/>
                <a:gd name="T106" fmla="*/ 398184607 w 540"/>
                <a:gd name="T107" fmla="*/ 791329000 h 370"/>
                <a:gd name="T108" fmla="*/ 0 w 540"/>
                <a:gd name="T109" fmla="*/ 761087135 h 370"/>
                <a:gd name="T110" fmla="*/ 0 w 540"/>
                <a:gd name="T111" fmla="*/ 761087135 h 37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0"/>
                <a:gd name="T169" fmla="*/ 0 h 370"/>
                <a:gd name="T170" fmla="*/ 540 w 540"/>
                <a:gd name="T171" fmla="*/ 370 h 37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0" h="370">
                  <a:moveTo>
                    <a:pt x="0" y="302"/>
                  </a:moveTo>
                  <a:lnTo>
                    <a:pt x="30" y="75"/>
                  </a:lnTo>
                  <a:lnTo>
                    <a:pt x="30" y="67"/>
                  </a:lnTo>
                  <a:lnTo>
                    <a:pt x="42" y="59"/>
                  </a:lnTo>
                  <a:lnTo>
                    <a:pt x="48" y="51"/>
                  </a:lnTo>
                  <a:lnTo>
                    <a:pt x="61" y="43"/>
                  </a:lnTo>
                  <a:lnTo>
                    <a:pt x="73" y="36"/>
                  </a:lnTo>
                  <a:lnTo>
                    <a:pt x="97" y="32"/>
                  </a:lnTo>
                  <a:lnTo>
                    <a:pt x="109" y="24"/>
                  </a:lnTo>
                  <a:lnTo>
                    <a:pt x="133" y="16"/>
                  </a:lnTo>
                  <a:lnTo>
                    <a:pt x="158" y="8"/>
                  </a:lnTo>
                  <a:lnTo>
                    <a:pt x="182" y="4"/>
                  </a:lnTo>
                  <a:lnTo>
                    <a:pt x="200" y="0"/>
                  </a:lnTo>
                  <a:lnTo>
                    <a:pt x="212" y="0"/>
                  </a:lnTo>
                  <a:lnTo>
                    <a:pt x="230" y="0"/>
                  </a:lnTo>
                  <a:lnTo>
                    <a:pt x="249" y="0"/>
                  </a:lnTo>
                  <a:lnTo>
                    <a:pt x="261" y="0"/>
                  </a:lnTo>
                  <a:lnTo>
                    <a:pt x="285" y="0"/>
                  </a:lnTo>
                  <a:lnTo>
                    <a:pt x="303" y="0"/>
                  </a:lnTo>
                  <a:lnTo>
                    <a:pt x="327" y="4"/>
                  </a:lnTo>
                  <a:lnTo>
                    <a:pt x="333" y="4"/>
                  </a:lnTo>
                  <a:lnTo>
                    <a:pt x="352" y="4"/>
                  </a:lnTo>
                  <a:lnTo>
                    <a:pt x="364" y="4"/>
                  </a:lnTo>
                  <a:lnTo>
                    <a:pt x="382" y="8"/>
                  </a:lnTo>
                  <a:lnTo>
                    <a:pt x="394" y="12"/>
                  </a:lnTo>
                  <a:lnTo>
                    <a:pt x="412" y="20"/>
                  </a:lnTo>
                  <a:lnTo>
                    <a:pt x="430" y="24"/>
                  </a:lnTo>
                  <a:lnTo>
                    <a:pt x="449" y="28"/>
                  </a:lnTo>
                  <a:lnTo>
                    <a:pt x="467" y="36"/>
                  </a:lnTo>
                  <a:lnTo>
                    <a:pt x="485" y="43"/>
                  </a:lnTo>
                  <a:lnTo>
                    <a:pt x="497" y="51"/>
                  </a:lnTo>
                  <a:lnTo>
                    <a:pt x="515" y="63"/>
                  </a:lnTo>
                  <a:lnTo>
                    <a:pt x="527" y="75"/>
                  </a:lnTo>
                  <a:lnTo>
                    <a:pt x="540" y="87"/>
                  </a:lnTo>
                  <a:lnTo>
                    <a:pt x="503" y="370"/>
                  </a:lnTo>
                  <a:lnTo>
                    <a:pt x="449" y="350"/>
                  </a:lnTo>
                  <a:lnTo>
                    <a:pt x="467" y="119"/>
                  </a:lnTo>
                  <a:lnTo>
                    <a:pt x="461" y="111"/>
                  </a:lnTo>
                  <a:lnTo>
                    <a:pt x="449" y="103"/>
                  </a:lnTo>
                  <a:lnTo>
                    <a:pt x="430" y="87"/>
                  </a:lnTo>
                  <a:lnTo>
                    <a:pt x="406" y="79"/>
                  </a:lnTo>
                  <a:lnTo>
                    <a:pt x="394" y="71"/>
                  </a:lnTo>
                  <a:lnTo>
                    <a:pt x="376" y="67"/>
                  </a:lnTo>
                  <a:lnTo>
                    <a:pt x="352" y="59"/>
                  </a:lnTo>
                  <a:lnTo>
                    <a:pt x="333" y="59"/>
                  </a:lnTo>
                  <a:lnTo>
                    <a:pt x="309" y="59"/>
                  </a:lnTo>
                  <a:lnTo>
                    <a:pt x="291" y="59"/>
                  </a:lnTo>
                  <a:lnTo>
                    <a:pt x="261" y="67"/>
                  </a:lnTo>
                  <a:lnTo>
                    <a:pt x="236" y="75"/>
                  </a:lnTo>
                  <a:lnTo>
                    <a:pt x="224" y="75"/>
                  </a:lnTo>
                  <a:lnTo>
                    <a:pt x="200" y="83"/>
                  </a:lnTo>
                  <a:lnTo>
                    <a:pt x="176" y="95"/>
                  </a:lnTo>
                  <a:lnTo>
                    <a:pt x="158" y="115"/>
                  </a:lnTo>
                  <a:lnTo>
                    <a:pt x="158" y="31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8" name="Freeform 45"/>
            <p:cNvSpPr>
              <a:spLocks/>
            </p:cNvSpPr>
            <p:nvPr/>
          </p:nvSpPr>
          <p:spPr bwMode="auto">
            <a:xfrm>
              <a:off x="6886575" y="1630363"/>
              <a:ext cx="644525" cy="2214563"/>
            </a:xfrm>
            <a:custGeom>
              <a:avLst/>
              <a:gdLst>
                <a:gd name="T0" fmla="*/ 1023183527 w 406"/>
                <a:gd name="T1" fmla="*/ 0 h 1395"/>
                <a:gd name="T2" fmla="*/ 564515029 w 406"/>
                <a:gd name="T3" fmla="*/ 2147483647 h 1395"/>
                <a:gd name="T4" fmla="*/ 75604690 w 406"/>
                <a:gd name="T5" fmla="*/ 2147483647 h 1395"/>
                <a:gd name="T6" fmla="*/ 0 w 406"/>
                <a:gd name="T7" fmla="*/ 2147483647 h 1395"/>
                <a:gd name="T8" fmla="*/ 441028203 w 406"/>
                <a:gd name="T9" fmla="*/ 2147483647 h 1395"/>
                <a:gd name="T10" fmla="*/ 884575768 w 406"/>
                <a:gd name="T11" fmla="*/ 0 h 1395"/>
                <a:gd name="T12" fmla="*/ 1023183527 w 406"/>
                <a:gd name="T13" fmla="*/ 0 h 1395"/>
                <a:gd name="T14" fmla="*/ 1023183527 w 406"/>
                <a:gd name="T15" fmla="*/ 0 h 13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6"/>
                <a:gd name="T25" fmla="*/ 0 h 1395"/>
                <a:gd name="T26" fmla="*/ 406 w 406"/>
                <a:gd name="T27" fmla="*/ 1395 h 13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6" h="1395">
                  <a:moveTo>
                    <a:pt x="406" y="0"/>
                  </a:moveTo>
                  <a:lnTo>
                    <a:pt x="224" y="1376"/>
                  </a:lnTo>
                  <a:lnTo>
                    <a:pt x="30" y="1395"/>
                  </a:lnTo>
                  <a:lnTo>
                    <a:pt x="0" y="1296"/>
                  </a:lnTo>
                  <a:lnTo>
                    <a:pt x="175" y="1284"/>
                  </a:lnTo>
                  <a:lnTo>
                    <a:pt x="351" y="0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9" name="Freeform 46"/>
            <p:cNvSpPr>
              <a:spLocks/>
            </p:cNvSpPr>
            <p:nvPr/>
          </p:nvSpPr>
          <p:spPr bwMode="auto">
            <a:xfrm>
              <a:off x="4200525" y="1566863"/>
              <a:ext cx="2492375" cy="1609725"/>
            </a:xfrm>
            <a:custGeom>
              <a:avLst/>
              <a:gdLst>
                <a:gd name="T0" fmla="*/ 0 w 1570"/>
                <a:gd name="T1" fmla="*/ 2147483647 h 1014"/>
                <a:gd name="T2" fmla="*/ 2147483647 w 1570"/>
                <a:gd name="T3" fmla="*/ 0 h 1014"/>
                <a:gd name="T4" fmla="*/ 2147483647 w 1570"/>
                <a:gd name="T5" fmla="*/ 0 h 1014"/>
                <a:gd name="T6" fmla="*/ 183972192 w 1570"/>
                <a:gd name="T7" fmla="*/ 2147483647 h 1014"/>
                <a:gd name="T8" fmla="*/ 60483756 w 1570"/>
                <a:gd name="T9" fmla="*/ 2147483647 h 1014"/>
                <a:gd name="T10" fmla="*/ 0 w 1570"/>
                <a:gd name="T11" fmla="*/ 2147483647 h 1014"/>
                <a:gd name="T12" fmla="*/ 0 w 1570"/>
                <a:gd name="T13" fmla="*/ 2147483647 h 10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0"/>
                <a:gd name="T22" fmla="*/ 0 h 1014"/>
                <a:gd name="T23" fmla="*/ 1570 w 1570"/>
                <a:gd name="T24" fmla="*/ 1014 h 10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0" h="1014">
                  <a:moveTo>
                    <a:pt x="0" y="982"/>
                  </a:moveTo>
                  <a:lnTo>
                    <a:pt x="1467" y="0"/>
                  </a:lnTo>
                  <a:lnTo>
                    <a:pt x="1570" y="0"/>
                  </a:lnTo>
                  <a:lnTo>
                    <a:pt x="73" y="1010"/>
                  </a:lnTo>
                  <a:lnTo>
                    <a:pt x="24" y="1014"/>
                  </a:lnTo>
                  <a:lnTo>
                    <a:pt x="0" y="982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0" name="Freeform 47"/>
            <p:cNvSpPr>
              <a:spLocks/>
            </p:cNvSpPr>
            <p:nvPr/>
          </p:nvSpPr>
          <p:spPr bwMode="auto">
            <a:xfrm>
              <a:off x="1428750" y="1365250"/>
              <a:ext cx="2174875" cy="1230313"/>
            </a:xfrm>
            <a:custGeom>
              <a:avLst/>
              <a:gdLst>
                <a:gd name="T0" fmla="*/ 0 w 1370"/>
                <a:gd name="T1" fmla="*/ 1902719730 h 775"/>
                <a:gd name="T2" fmla="*/ 2147483647 w 1370"/>
                <a:gd name="T3" fmla="*/ 0 h 775"/>
                <a:gd name="T4" fmla="*/ 2147483647 w 1370"/>
                <a:gd name="T5" fmla="*/ 10080629 h 775"/>
                <a:gd name="T6" fmla="*/ 166330303 w 1370"/>
                <a:gd name="T7" fmla="*/ 1953122860 h 775"/>
                <a:gd name="T8" fmla="*/ 75604685 w 1370"/>
                <a:gd name="T9" fmla="*/ 1953122860 h 775"/>
                <a:gd name="T10" fmla="*/ 0 w 1370"/>
                <a:gd name="T11" fmla="*/ 1902719730 h 775"/>
                <a:gd name="T12" fmla="*/ 0 w 1370"/>
                <a:gd name="T13" fmla="*/ 1902719730 h 7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70"/>
                <a:gd name="T22" fmla="*/ 0 h 775"/>
                <a:gd name="T23" fmla="*/ 1370 w 1370"/>
                <a:gd name="T24" fmla="*/ 775 h 7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70" h="775">
                  <a:moveTo>
                    <a:pt x="0" y="755"/>
                  </a:moveTo>
                  <a:lnTo>
                    <a:pt x="1315" y="0"/>
                  </a:lnTo>
                  <a:lnTo>
                    <a:pt x="1370" y="4"/>
                  </a:lnTo>
                  <a:lnTo>
                    <a:pt x="66" y="775"/>
                  </a:lnTo>
                  <a:lnTo>
                    <a:pt x="30" y="775"/>
                  </a:lnTo>
                  <a:lnTo>
                    <a:pt x="0" y="755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1" name="Freeform 48"/>
            <p:cNvSpPr>
              <a:spLocks/>
            </p:cNvSpPr>
            <p:nvPr/>
          </p:nvSpPr>
          <p:spPr bwMode="auto">
            <a:xfrm>
              <a:off x="1909763" y="1403350"/>
              <a:ext cx="2262188" cy="1338263"/>
            </a:xfrm>
            <a:custGeom>
              <a:avLst/>
              <a:gdLst>
                <a:gd name="T0" fmla="*/ 0 w 1425"/>
                <a:gd name="T1" fmla="*/ 2043848478 h 843"/>
                <a:gd name="T2" fmla="*/ 2147483647 w 1425"/>
                <a:gd name="T3" fmla="*/ 0 h 843"/>
                <a:gd name="T4" fmla="*/ 2147483647 w 1425"/>
                <a:gd name="T5" fmla="*/ 10080629 h 843"/>
                <a:gd name="T6" fmla="*/ 136088471 w 1425"/>
                <a:gd name="T7" fmla="*/ 2094251607 h 843"/>
                <a:gd name="T8" fmla="*/ 30241884 w 1425"/>
                <a:gd name="T9" fmla="*/ 2124493485 h 843"/>
                <a:gd name="T10" fmla="*/ 0 w 1425"/>
                <a:gd name="T11" fmla="*/ 2043848478 h 843"/>
                <a:gd name="T12" fmla="*/ 0 w 1425"/>
                <a:gd name="T13" fmla="*/ 2043848478 h 8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5"/>
                <a:gd name="T22" fmla="*/ 0 h 843"/>
                <a:gd name="T23" fmla="*/ 1425 w 1425"/>
                <a:gd name="T24" fmla="*/ 843 h 8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5" h="843">
                  <a:moveTo>
                    <a:pt x="0" y="811"/>
                  </a:moveTo>
                  <a:lnTo>
                    <a:pt x="1364" y="0"/>
                  </a:lnTo>
                  <a:lnTo>
                    <a:pt x="1425" y="4"/>
                  </a:lnTo>
                  <a:lnTo>
                    <a:pt x="54" y="831"/>
                  </a:lnTo>
                  <a:lnTo>
                    <a:pt x="12" y="843"/>
                  </a:lnTo>
                  <a:lnTo>
                    <a:pt x="0" y="811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2" name="Freeform 49"/>
            <p:cNvSpPr>
              <a:spLocks/>
            </p:cNvSpPr>
            <p:nvPr/>
          </p:nvSpPr>
          <p:spPr bwMode="auto">
            <a:xfrm>
              <a:off x="2708275" y="1465263"/>
              <a:ext cx="2416175" cy="1458913"/>
            </a:xfrm>
            <a:custGeom>
              <a:avLst/>
              <a:gdLst>
                <a:gd name="T0" fmla="*/ 0 w 1522"/>
                <a:gd name="T1" fmla="*/ 2147483647 h 919"/>
                <a:gd name="T2" fmla="*/ 2147483647 w 1522"/>
                <a:gd name="T3" fmla="*/ 0 h 919"/>
                <a:gd name="T4" fmla="*/ 2147483647 w 1522"/>
                <a:gd name="T5" fmla="*/ 0 h 919"/>
                <a:gd name="T6" fmla="*/ 199093123 w 1522"/>
                <a:gd name="T7" fmla="*/ 2147483647 h 919"/>
                <a:gd name="T8" fmla="*/ 153728738 w 1522"/>
                <a:gd name="T9" fmla="*/ 2147483647 h 919"/>
                <a:gd name="T10" fmla="*/ 0 w 1522"/>
                <a:gd name="T11" fmla="*/ 2147483647 h 919"/>
                <a:gd name="T12" fmla="*/ 0 w 1522"/>
                <a:gd name="T13" fmla="*/ 2147483647 h 9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22"/>
                <a:gd name="T22" fmla="*/ 0 h 919"/>
                <a:gd name="T23" fmla="*/ 1522 w 1522"/>
                <a:gd name="T24" fmla="*/ 919 h 9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22" h="919">
                  <a:moveTo>
                    <a:pt x="0" y="891"/>
                  </a:moveTo>
                  <a:lnTo>
                    <a:pt x="1461" y="0"/>
                  </a:lnTo>
                  <a:lnTo>
                    <a:pt x="1522" y="0"/>
                  </a:lnTo>
                  <a:lnTo>
                    <a:pt x="79" y="919"/>
                  </a:lnTo>
                  <a:lnTo>
                    <a:pt x="61" y="903"/>
                  </a:lnTo>
                  <a:lnTo>
                    <a:pt x="0" y="891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3" name="Freeform 50"/>
            <p:cNvSpPr>
              <a:spLocks/>
            </p:cNvSpPr>
            <p:nvPr/>
          </p:nvSpPr>
          <p:spPr bwMode="auto">
            <a:xfrm>
              <a:off x="3276600" y="1497013"/>
              <a:ext cx="2454275" cy="1516063"/>
            </a:xfrm>
            <a:custGeom>
              <a:avLst/>
              <a:gdLst>
                <a:gd name="T0" fmla="*/ 45362811 w 1546"/>
                <a:gd name="T1" fmla="*/ 2147483647 h 955"/>
                <a:gd name="T2" fmla="*/ 2147483647 w 1546"/>
                <a:gd name="T3" fmla="*/ 0 h 955"/>
                <a:gd name="T4" fmla="*/ 2147483647 w 1546"/>
                <a:gd name="T5" fmla="*/ 0 h 955"/>
                <a:gd name="T6" fmla="*/ 183972192 w 1546"/>
                <a:gd name="T7" fmla="*/ 2147483647 h 955"/>
                <a:gd name="T8" fmla="*/ 0 w 1546"/>
                <a:gd name="T9" fmla="*/ 2147483647 h 955"/>
                <a:gd name="T10" fmla="*/ 45362811 w 1546"/>
                <a:gd name="T11" fmla="*/ 2147483647 h 955"/>
                <a:gd name="T12" fmla="*/ 45362811 w 1546"/>
                <a:gd name="T13" fmla="*/ 2147483647 h 9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46"/>
                <a:gd name="T22" fmla="*/ 0 h 955"/>
                <a:gd name="T23" fmla="*/ 1546 w 1546"/>
                <a:gd name="T24" fmla="*/ 955 h 9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46" h="955">
                  <a:moveTo>
                    <a:pt x="18" y="923"/>
                  </a:moveTo>
                  <a:lnTo>
                    <a:pt x="1485" y="0"/>
                  </a:lnTo>
                  <a:lnTo>
                    <a:pt x="1546" y="0"/>
                  </a:lnTo>
                  <a:lnTo>
                    <a:pt x="73" y="955"/>
                  </a:lnTo>
                  <a:lnTo>
                    <a:pt x="0" y="951"/>
                  </a:lnTo>
                  <a:lnTo>
                    <a:pt x="18" y="923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4" name="Freeform 51"/>
            <p:cNvSpPr>
              <a:spLocks/>
            </p:cNvSpPr>
            <p:nvPr/>
          </p:nvSpPr>
          <p:spPr bwMode="auto">
            <a:xfrm>
              <a:off x="4864100" y="1643063"/>
              <a:ext cx="2474913" cy="1677988"/>
            </a:xfrm>
            <a:custGeom>
              <a:avLst/>
              <a:gdLst>
                <a:gd name="T0" fmla="*/ 0 w 1559"/>
                <a:gd name="T1" fmla="*/ 2147483647 h 1057"/>
                <a:gd name="T2" fmla="*/ 2147483647 w 1559"/>
                <a:gd name="T3" fmla="*/ 0 h 1057"/>
                <a:gd name="T4" fmla="*/ 2147483647 w 1559"/>
                <a:gd name="T5" fmla="*/ 0 h 1057"/>
                <a:gd name="T6" fmla="*/ 108367550 w 1559"/>
                <a:gd name="T7" fmla="*/ 2147483647 h 1057"/>
                <a:gd name="T8" fmla="*/ 15120942 w 1559"/>
                <a:gd name="T9" fmla="*/ 2147483647 h 1057"/>
                <a:gd name="T10" fmla="*/ 0 w 1559"/>
                <a:gd name="T11" fmla="*/ 2147483647 h 1057"/>
                <a:gd name="T12" fmla="*/ 0 w 1559"/>
                <a:gd name="T13" fmla="*/ 2147483647 h 10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59"/>
                <a:gd name="T22" fmla="*/ 0 h 1057"/>
                <a:gd name="T23" fmla="*/ 1559 w 1559"/>
                <a:gd name="T24" fmla="*/ 1057 h 10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59" h="1057">
                  <a:moveTo>
                    <a:pt x="0" y="1030"/>
                  </a:moveTo>
                  <a:lnTo>
                    <a:pt x="1462" y="0"/>
                  </a:lnTo>
                  <a:lnTo>
                    <a:pt x="1559" y="0"/>
                  </a:lnTo>
                  <a:lnTo>
                    <a:pt x="43" y="1057"/>
                  </a:lnTo>
                  <a:lnTo>
                    <a:pt x="6" y="1041"/>
                  </a:lnTo>
                  <a:lnTo>
                    <a:pt x="0" y="103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5" name="Freeform 52"/>
            <p:cNvSpPr>
              <a:spLocks/>
            </p:cNvSpPr>
            <p:nvPr/>
          </p:nvSpPr>
          <p:spPr bwMode="auto">
            <a:xfrm>
              <a:off x="6173788" y="2735263"/>
              <a:ext cx="876300" cy="712788"/>
            </a:xfrm>
            <a:custGeom>
              <a:avLst/>
              <a:gdLst>
                <a:gd name="T0" fmla="*/ 30241874 w 552"/>
                <a:gd name="T1" fmla="*/ 940019876 h 449"/>
                <a:gd name="T2" fmla="*/ 1391126032 w 552"/>
                <a:gd name="T3" fmla="*/ 0 h 449"/>
                <a:gd name="T4" fmla="*/ 1391126032 w 552"/>
                <a:gd name="T5" fmla="*/ 178932014 h 449"/>
                <a:gd name="T6" fmla="*/ 0 w 552"/>
                <a:gd name="T7" fmla="*/ 1131551833 h 449"/>
                <a:gd name="T8" fmla="*/ 30241874 w 552"/>
                <a:gd name="T9" fmla="*/ 1050906798 h 449"/>
                <a:gd name="T10" fmla="*/ 30241874 w 552"/>
                <a:gd name="T11" fmla="*/ 940019876 h 449"/>
                <a:gd name="T12" fmla="*/ 30241874 w 552"/>
                <a:gd name="T13" fmla="*/ 940019876 h 4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2"/>
                <a:gd name="T22" fmla="*/ 0 h 449"/>
                <a:gd name="T23" fmla="*/ 552 w 552"/>
                <a:gd name="T24" fmla="*/ 449 h 4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2" h="449">
                  <a:moveTo>
                    <a:pt x="12" y="373"/>
                  </a:moveTo>
                  <a:lnTo>
                    <a:pt x="552" y="0"/>
                  </a:lnTo>
                  <a:lnTo>
                    <a:pt x="552" y="71"/>
                  </a:lnTo>
                  <a:lnTo>
                    <a:pt x="0" y="449"/>
                  </a:lnTo>
                  <a:lnTo>
                    <a:pt x="12" y="417"/>
                  </a:lnTo>
                  <a:lnTo>
                    <a:pt x="12" y="373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6" name="Freeform 53"/>
            <p:cNvSpPr>
              <a:spLocks/>
            </p:cNvSpPr>
            <p:nvPr/>
          </p:nvSpPr>
          <p:spPr bwMode="auto">
            <a:xfrm>
              <a:off x="1004888" y="1289050"/>
              <a:ext cx="1684338" cy="946150"/>
            </a:xfrm>
            <a:custGeom>
              <a:avLst/>
              <a:gdLst>
                <a:gd name="T0" fmla="*/ 15120941 w 1061"/>
                <a:gd name="T1" fmla="*/ 1393647026 h 596"/>
                <a:gd name="T2" fmla="*/ 2147483647 w 1061"/>
                <a:gd name="T3" fmla="*/ 0 h 596"/>
                <a:gd name="T4" fmla="*/ 2147483647 w 1061"/>
                <a:gd name="T5" fmla="*/ 10080624 h 596"/>
                <a:gd name="T6" fmla="*/ 0 w 1061"/>
                <a:gd name="T7" fmla="*/ 1502012907 h 596"/>
                <a:gd name="T8" fmla="*/ 0 w 1061"/>
                <a:gd name="T9" fmla="*/ 1444050130 h 596"/>
                <a:gd name="T10" fmla="*/ 15120941 w 1061"/>
                <a:gd name="T11" fmla="*/ 1393647026 h 596"/>
                <a:gd name="T12" fmla="*/ 15120941 w 1061"/>
                <a:gd name="T13" fmla="*/ 1393647026 h 5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1"/>
                <a:gd name="T22" fmla="*/ 0 h 596"/>
                <a:gd name="T23" fmla="*/ 1061 w 1061"/>
                <a:gd name="T24" fmla="*/ 596 h 5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1" h="596">
                  <a:moveTo>
                    <a:pt x="6" y="553"/>
                  </a:moveTo>
                  <a:lnTo>
                    <a:pt x="1000" y="0"/>
                  </a:lnTo>
                  <a:lnTo>
                    <a:pt x="1061" y="4"/>
                  </a:lnTo>
                  <a:lnTo>
                    <a:pt x="0" y="596"/>
                  </a:lnTo>
                  <a:lnTo>
                    <a:pt x="0" y="573"/>
                  </a:lnTo>
                  <a:lnTo>
                    <a:pt x="6" y="553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7" name="Freeform 54"/>
            <p:cNvSpPr>
              <a:spLocks/>
            </p:cNvSpPr>
            <p:nvPr/>
          </p:nvSpPr>
          <p:spPr bwMode="auto">
            <a:xfrm>
              <a:off x="244475" y="1270000"/>
              <a:ext cx="1963738" cy="1066800"/>
            </a:xfrm>
            <a:custGeom>
              <a:avLst/>
              <a:gdLst>
                <a:gd name="T0" fmla="*/ 0 w 1237"/>
                <a:gd name="T1" fmla="*/ 1562496704 h 672"/>
                <a:gd name="T2" fmla="*/ 2147483647 w 1237"/>
                <a:gd name="T3" fmla="*/ 0 h 672"/>
                <a:gd name="T4" fmla="*/ 2147483647 w 1237"/>
                <a:gd name="T5" fmla="*/ 0 h 672"/>
                <a:gd name="T6" fmla="*/ 0 w 1237"/>
                <a:gd name="T7" fmla="*/ 1693545178 h 672"/>
                <a:gd name="T8" fmla="*/ 0 w 1237"/>
                <a:gd name="T9" fmla="*/ 1622980432 h 672"/>
                <a:gd name="T10" fmla="*/ 0 w 1237"/>
                <a:gd name="T11" fmla="*/ 1562496704 h 672"/>
                <a:gd name="T12" fmla="*/ 0 w 1237"/>
                <a:gd name="T13" fmla="*/ 1562496704 h 6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7"/>
                <a:gd name="T22" fmla="*/ 0 h 672"/>
                <a:gd name="T23" fmla="*/ 1237 w 1237"/>
                <a:gd name="T24" fmla="*/ 672 h 6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7" h="672">
                  <a:moveTo>
                    <a:pt x="0" y="620"/>
                  </a:moveTo>
                  <a:lnTo>
                    <a:pt x="1164" y="0"/>
                  </a:lnTo>
                  <a:lnTo>
                    <a:pt x="1237" y="0"/>
                  </a:lnTo>
                  <a:lnTo>
                    <a:pt x="0" y="672"/>
                  </a:lnTo>
                  <a:lnTo>
                    <a:pt x="0" y="644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8" name="Freeform 55"/>
            <p:cNvSpPr>
              <a:spLocks/>
            </p:cNvSpPr>
            <p:nvPr/>
          </p:nvSpPr>
          <p:spPr bwMode="auto">
            <a:xfrm>
              <a:off x="254000" y="1200150"/>
              <a:ext cx="952500" cy="498475"/>
            </a:xfrm>
            <a:custGeom>
              <a:avLst/>
              <a:gdLst>
                <a:gd name="T0" fmla="*/ 60483750 w 600"/>
                <a:gd name="T1" fmla="*/ 682963070 h 314"/>
                <a:gd name="T2" fmla="*/ 1376005149 w 600"/>
                <a:gd name="T3" fmla="*/ 10080624 h 314"/>
                <a:gd name="T4" fmla="*/ 1512093532 w 600"/>
                <a:gd name="T5" fmla="*/ 0 h 314"/>
                <a:gd name="T6" fmla="*/ 45362806 w 600"/>
                <a:gd name="T7" fmla="*/ 791328953 h 314"/>
                <a:gd name="T8" fmla="*/ 0 w 600"/>
                <a:gd name="T9" fmla="*/ 733366176 h 314"/>
                <a:gd name="T10" fmla="*/ 60483750 w 600"/>
                <a:gd name="T11" fmla="*/ 682963070 h 314"/>
                <a:gd name="T12" fmla="*/ 60483750 w 600"/>
                <a:gd name="T13" fmla="*/ 682963070 h 3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0"/>
                <a:gd name="T22" fmla="*/ 0 h 314"/>
                <a:gd name="T23" fmla="*/ 600 w 600"/>
                <a:gd name="T24" fmla="*/ 314 h 3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0" h="314">
                  <a:moveTo>
                    <a:pt x="24" y="271"/>
                  </a:moveTo>
                  <a:lnTo>
                    <a:pt x="546" y="4"/>
                  </a:lnTo>
                  <a:lnTo>
                    <a:pt x="600" y="0"/>
                  </a:lnTo>
                  <a:lnTo>
                    <a:pt x="18" y="314"/>
                  </a:lnTo>
                  <a:lnTo>
                    <a:pt x="0" y="291"/>
                  </a:lnTo>
                  <a:lnTo>
                    <a:pt x="24" y="271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9" name="Freeform 56"/>
            <p:cNvSpPr>
              <a:spLocks/>
            </p:cNvSpPr>
            <p:nvPr/>
          </p:nvSpPr>
          <p:spPr bwMode="auto">
            <a:xfrm>
              <a:off x="6905625" y="1017588"/>
              <a:ext cx="654050" cy="139700"/>
            </a:xfrm>
            <a:custGeom>
              <a:avLst/>
              <a:gdLst>
                <a:gd name="T0" fmla="*/ 75604690 w 412"/>
                <a:gd name="T1" fmla="*/ 90725618 h 88"/>
                <a:gd name="T2" fmla="*/ 90725623 w 412"/>
                <a:gd name="T3" fmla="*/ 80644997 h 88"/>
                <a:gd name="T4" fmla="*/ 166330313 w 412"/>
                <a:gd name="T5" fmla="*/ 60483754 h 88"/>
                <a:gd name="T6" fmla="*/ 199093128 w 412"/>
                <a:gd name="T7" fmla="*/ 50403120 h 88"/>
                <a:gd name="T8" fmla="*/ 259576910 w 412"/>
                <a:gd name="T9" fmla="*/ 40322498 h 88"/>
                <a:gd name="T10" fmla="*/ 320059054 w 412"/>
                <a:gd name="T11" fmla="*/ 20161249 h 88"/>
                <a:gd name="T12" fmla="*/ 380544374 w 412"/>
                <a:gd name="T13" fmla="*/ 10080625 h 88"/>
                <a:gd name="T14" fmla="*/ 443547567 w 412"/>
                <a:gd name="T15" fmla="*/ 0 h 88"/>
                <a:gd name="T16" fmla="*/ 519152232 w 412"/>
                <a:gd name="T17" fmla="*/ 0 h 88"/>
                <a:gd name="T18" fmla="*/ 579635964 w 412"/>
                <a:gd name="T19" fmla="*/ 0 h 88"/>
                <a:gd name="T20" fmla="*/ 672882512 w 412"/>
                <a:gd name="T21" fmla="*/ 0 h 88"/>
                <a:gd name="T22" fmla="*/ 703124378 w 412"/>
                <a:gd name="T23" fmla="*/ 0 h 88"/>
                <a:gd name="T24" fmla="*/ 748487177 w 412"/>
                <a:gd name="T25" fmla="*/ 10080625 h 88"/>
                <a:gd name="T26" fmla="*/ 778729043 w 412"/>
                <a:gd name="T27" fmla="*/ 20161249 h 88"/>
                <a:gd name="T28" fmla="*/ 824091842 w 412"/>
                <a:gd name="T29" fmla="*/ 30241877 h 88"/>
                <a:gd name="T30" fmla="*/ 854333906 w 412"/>
                <a:gd name="T31" fmla="*/ 40322498 h 88"/>
                <a:gd name="T32" fmla="*/ 899696705 w 412"/>
                <a:gd name="T33" fmla="*/ 60483754 h 88"/>
                <a:gd name="T34" fmla="*/ 947578866 w 412"/>
                <a:gd name="T35" fmla="*/ 70564375 h 88"/>
                <a:gd name="T36" fmla="*/ 977820732 w 412"/>
                <a:gd name="T37" fmla="*/ 90725618 h 88"/>
                <a:gd name="T38" fmla="*/ 1038304464 w 412"/>
                <a:gd name="T39" fmla="*/ 221773772 h 88"/>
                <a:gd name="T40" fmla="*/ 1023183531 w 412"/>
                <a:gd name="T41" fmla="*/ 211693151 h 88"/>
                <a:gd name="T42" fmla="*/ 977820732 w 412"/>
                <a:gd name="T43" fmla="*/ 181451237 h 88"/>
                <a:gd name="T44" fmla="*/ 932457933 w 412"/>
                <a:gd name="T45" fmla="*/ 171370615 h 88"/>
                <a:gd name="T46" fmla="*/ 899696705 w 412"/>
                <a:gd name="T47" fmla="*/ 151209372 h 88"/>
                <a:gd name="T48" fmla="*/ 839212973 w 412"/>
                <a:gd name="T49" fmla="*/ 141128751 h 88"/>
                <a:gd name="T50" fmla="*/ 808970909 w 412"/>
                <a:gd name="T51" fmla="*/ 120967508 h 88"/>
                <a:gd name="T52" fmla="*/ 733366244 w 412"/>
                <a:gd name="T53" fmla="*/ 110886886 h 88"/>
                <a:gd name="T54" fmla="*/ 672882512 w 412"/>
                <a:gd name="T55" fmla="*/ 100806240 h 88"/>
                <a:gd name="T56" fmla="*/ 594756897 w 412"/>
                <a:gd name="T57" fmla="*/ 90725618 h 88"/>
                <a:gd name="T58" fmla="*/ 519152232 w 412"/>
                <a:gd name="T59" fmla="*/ 90725618 h 88"/>
                <a:gd name="T60" fmla="*/ 473789433 w 412"/>
                <a:gd name="T61" fmla="*/ 90725618 h 88"/>
                <a:gd name="T62" fmla="*/ 443547567 w 412"/>
                <a:gd name="T63" fmla="*/ 90725618 h 88"/>
                <a:gd name="T64" fmla="*/ 395665307 w 412"/>
                <a:gd name="T65" fmla="*/ 90725618 h 88"/>
                <a:gd name="T66" fmla="*/ 350302508 w 412"/>
                <a:gd name="T67" fmla="*/ 100806240 h 88"/>
                <a:gd name="T68" fmla="*/ 304938121 w 412"/>
                <a:gd name="T69" fmla="*/ 110886886 h 88"/>
                <a:gd name="T70" fmla="*/ 244455977 w 412"/>
                <a:gd name="T71" fmla="*/ 120967508 h 88"/>
                <a:gd name="T72" fmla="*/ 199093128 w 412"/>
                <a:gd name="T73" fmla="*/ 131048129 h 88"/>
                <a:gd name="T74" fmla="*/ 151209380 w 412"/>
                <a:gd name="T75" fmla="*/ 151209372 h 88"/>
                <a:gd name="T76" fmla="*/ 0 w 412"/>
                <a:gd name="T77" fmla="*/ 191531858 h 88"/>
                <a:gd name="T78" fmla="*/ 75604690 w 412"/>
                <a:gd name="T79" fmla="*/ 90725618 h 88"/>
                <a:gd name="T80" fmla="*/ 75604690 w 412"/>
                <a:gd name="T81" fmla="*/ 90725618 h 8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12"/>
                <a:gd name="T124" fmla="*/ 0 h 88"/>
                <a:gd name="T125" fmla="*/ 412 w 412"/>
                <a:gd name="T126" fmla="*/ 88 h 8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12" h="88">
                  <a:moveTo>
                    <a:pt x="30" y="36"/>
                  </a:moveTo>
                  <a:lnTo>
                    <a:pt x="36" y="32"/>
                  </a:lnTo>
                  <a:lnTo>
                    <a:pt x="66" y="24"/>
                  </a:lnTo>
                  <a:lnTo>
                    <a:pt x="79" y="20"/>
                  </a:lnTo>
                  <a:lnTo>
                    <a:pt x="103" y="16"/>
                  </a:lnTo>
                  <a:lnTo>
                    <a:pt x="127" y="8"/>
                  </a:lnTo>
                  <a:lnTo>
                    <a:pt x="151" y="4"/>
                  </a:lnTo>
                  <a:lnTo>
                    <a:pt x="176" y="0"/>
                  </a:lnTo>
                  <a:lnTo>
                    <a:pt x="206" y="0"/>
                  </a:lnTo>
                  <a:lnTo>
                    <a:pt x="230" y="0"/>
                  </a:lnTo>
                  <a:lnTo>
                    <a:pt x="267" y="0"/>
                  </a:lnTo>
                  <a:lnTo>
                    <a:pt x="279" y="0"/>
                  </a:lnTo>
                  <a:lnTo>
                    <a:pt x="297" y="4"/>
                  </a:lnTo>
                  <a:lnTo>
                    <a:pt x="309" y="8"/>
                  </a:lnTo>
                  <a:lnTo>
                    <a:pt x="327" y="12"/>
                  </a:lnTo>
                  <a:lnTo>
                    <a:pt x="339" y="16"/>
                  </a:lnTo>
                  <a:lnTo>
                    <a:pt x="357" y="24"/>
                  </a:lnTo>
                  <a:lnTo>
                    <a:pt x="376" y="28"/>
                  </a:lnTo>
                  <a:lnTo>
                    <a:pt x="388" y="36"/>
                  </a:lnTo>
                  <a:lnTo>
                    <a:pt x="412" y="88"/>
                  </a:lnTo>
                  <a:lnTo>
                    <a:pt x="406" y="84"/>
                  </a:lnTo>
                  <a:lnTo>
                    <a:pt x="388" y="72"/>
                  </a:lnTo>
                  <a:lnTo>
                    <a:pt x="370" y="68"/>
                  </a:lnTo>
                  <a:lnTo>
                    <a:pt x="357" y="60"/>
                  </a:lnTo>
                  <a:lnTo>
                    <a:pt x="333" y="56"/>
                  </a:lnTo>
                  <a:lnTo>
                    <a:pt x="321" y="48"/>
                  </a:lnTo>
                  <a:lnTo>
                    <a:pt x="291" y="44"/>
                  </a:lnTo>
                  <a:lnTo>
                    <a:pt x="267" y="40"/>
                  </a:lnTo>
                  <a:lnTo>
                    <a:pt x="236" y="36"/>
                  </a:lnTo>
                  <a:lnTo>
                    <a:pt x="206" y="36"/>
                  </a:lnTo>
                  <a:lnTo>
                    <a:pt x="188" y="36"/>
                  </a:lnTo>
                  <a:lnTo>
                    <a:pt x="176" y="36"/>
                  </a:lnTo>
                  <a:lnTo>
                    <a:pt x="157" y="36"/>
                  </a:lnTo>
                  <a:lnTo>
                    <a:pt x="139" y="40"/>
                  </a:lnTo>
                  <a:lnTo>
                    <a:pt x="121" y="44"/>
                  </a:lnTo>
                  <a:lnTo>
                    <a:pt x="97" y="48"/>
                  </a:lnTo>
                  <a:lnTo>
                    <a:pt x="79" y="52"/>
                  </a:lnTo>
                  <a:lnTo>
                    <a:pt x="60" y="60"/>
                  </a:lnTo>
                  <a:lnTo>
                    <a:pt x="0" y="76"/>
                  </a:lnTo>
                  <a:lnTo>
                    <a:pt x="30" y="36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0" name="Freeform 57"/>
            <p:cNvSpPr>
              <a:spLocks/>
            </p:cNvSpPr>
            <p:nvPr/>
          </p:nvSpPr>
          <p:spPr bwMode="auto">
            <a:xfrm>
              <a:off x="6877050" y="-477838"/>
              <a:ext cx="490538" cy="1192213"/>
            </a:xfrm>
            <a:custGeom>
              <a:avLst/>
              <a:gdLst>
                <a:gd name="T0" fmla="*/ 519152710 w 309"/>
                <a:gd name="T1" fmla="*/ 178931954 h 751"/>
                <a:gd name="T2" fmla="*/ 519152710 w 309"/>
                <a:gd name="T3" fmla="*/ 199093206 h 751"/>
                <a:gd name="T4" fmla="*/ 504031763 w 309"/>
                <a:gd name="T5" fmla="*/ 259577011 h 751"/>
                <a:gd name="T6" fmla="*/ 488910816 w 309"/>
                <a:gd name="T7" fmla="*/ 340222019 h 751"/>
                <a:gd name="T8" fmla="*/ 488910816 w 309"/>
                <a:gd name="T9" fmla="*/ 410786400 h 751"/>
                <a:gd name="T10" fmla="*/ 473789869 w 309"/>
                <a:gd name="T11" fmla="*/ 461189629 h 751"/>
                <a:gd name="T12" fmla="*/ 473789869 w 309"/>
                <a:gd name="T13" fmla="*/ 509071809 h 751"/>
                <a:gd name="T14" fmla="*/ 456149558 w 309"/>
                <a:gd name="T15" fmla="*/ 579636191 h 751"/>
                <a:gd name="T16" fmla="*/ 456149558 w 309"/>
                <a:gd name="T17" fmla="*/ 640119946 h 751"/>
                <a:gd name="T18" fmla="*/ 456149558 w 309"/>
                <a:gd name="T19" fmla="*/ 700603702 h 751"/>
                <a:gd name="T20" fmla="*/ 456149558 w 309"/>
                <a:gd name="T21" fmla="*/ 771168084 h 751"/>
                <a:gd name="T22" fmla="*/ 456149558 w 309"/>
                <a:gd name="T23" fmla="*/ 841732664 h 751"/>
                <a:gd name="T24" fmla="*/ 456149558 w 309"/>
                <a:gd name="T25" fmla="*/ 919858309 h 751"/>
                <a:gd name="T26" fmla="*/ 456149558 w 309"/>
                <a:gd name="T27" fmla="*/ 990422690 h 751"/>
                <a:gd name="T28" fmla="*/ 456149558 w 309"/>
                <a:gd name="T29" fmla="*/ 1060987072 h 751"/>
                <a:gd name="T30" fmla="*/ 456149558 w 309"/>
                <a:gd name="T31" fmla="*/ 1131551454 h 751"/>
                <a:gd name="T32" fmla="*/ 456149558 w 309"/>
                <a:gd name="T33" fmla="*/ 1202115835 h 751"/>
                <a:gd name="T34" fmla="*/ 473789869 w 309"/>
                <a:gd name="T35" fmla="*/ 1262599591 h 751"/>
                <a:gd name="T36" fmla="*/ 488910816 w 309"/>
                <a:gd name="T37" fmla="*/ 1330643022 h 751"/>
                <a:gd name="T38" fmla="*/ 504031763 w 309"/>
                <a:gd name="T39" fmla="*/ 1401207404 h 751"/>
                <a:gd name="T40" fmla="*/ 519152710 w 309"/>
                <a:gd name="T41" fmla="*/ 1471771786 h 751"/>
                <a:gd name="T42" fmla="*/ 534273657 w 309"/>
                <a:gd name="T43" fmla="*/ 1542336167 h 751"/>
                <a:gd name="T44" fmla="*/ 564515551 w 309"/>
                <a:gd name="T45" fmla="*/ 1602819923 h 751"/>
                <a:gd name="T46" fmla="*/ 594757445 w 309"/>
                <a:gd name="T47" fmla="*/ 1653223053 h 751"/>
                <a:gd name="T48" fmla="*/ 624999339 w 309"/>
                <a:gd name="T49" fmla="*/ 1713707205 h 751"/>
                <a:gd name="T50" fmla="*/ 670362179 w 309"/>
                <a:gd name="T51" fmla="*/ 1761590972 h 751"/>
                <a:gd name="T52" fmla="*/ 733366919 w 309"/>
                <a:gd name="T53" fmla="*/ 1822074728 h 751"/>
                <a:gd name="T54" fmla="*/ 151209519 w 309"/>
                <a:gd name="T55" fmla="*/ 1892639110 h 751"/>
                <a:gd name="T56" fmla="*/ 136088572 w 309"/>
                <a:gd name="T57" fmla="*/ 1862397232 h 751"/>
                <a:gd name="T58" fmla="*/ 120967625 w 309"/>
                <a:gd name="T59" fmla="*/ 1822074728 h 751"/>
                <a:gd name="T60" fmla="*/ 105846678 w 309"/>
                <a:gd name="T61" fmla="*/ 1771671598 h 751"/>
                <a:gd name="T62" fmla="*/ 75604760 w 309"/>
                <a:gd name="T63" fmla="*/ 1703626579 h 751"/>
                <a:gd name="T64" fmla="*/ 60483813 w 309"/>
                <a:gd name="T65" fmla="*/ 1633061801 h 751"/>
                <a:gd name="T66" fmla="*/ 30241906 w 309"/>
                <a:gd name="T67" fmla="*/ 1542336167 h 751"/>
                <a:gd name="T68" fmla="*/ 15120953 w 309"/>
                <a:gd name="T69" fmla="*/ 1441529908 h 751"/>
                <a:gd name="T70" fmla="*/ 15120953 w 309"/>
                <a:gd name="T71" fmla="*/ 1381046152 h 751"/>
                <a:gd name="T72" fmla="*/ 0 w 309"/>
                <a:gd name="T73" fmla="*/ 1323083347 h 751"/>
                <a:gd name="T74" fmla="*/ 0 w 309"/>
                <a:gd name="T75" fmla="*/ 1262599591 h 751"/>
                <a:gd name="T76" fmla="*/ 0 w 309"/>
                <a:gd name="T77" fmla="*/ 1202115835 h 751"/>
                <a:gd name="T78" fmla="*/ 0 w 309"/>
                <a:gd name="T79" fmla="*/ 1141632080 h 751"/>
                <a:gd name="T80" fmla="*/ 0 w 309"/>
                <a:gd name="T81" fmla="*/ 1081148324 h 751"/>
                <a:gd name="T82" fmla="*/ 0 w 309"/>
                <a:gd name="T83" fmla="*/ 1000503316 h 751"/>
                <a:gd name="T84" fmla="*/ 15120953 w 309"/>
                <a:gd name="T85" fmla="*/ 940019561 h 751"/>
                <a:gd name="T86" fmla="*/ 15120953 w 309"/>
                <a:gd name="T87" fmla="*/ 861893916 h 751"/>
                <a:gd name="T88" fmla="*/ 15120953 w 309"/>
                <a:gd name="T89" fmla="*/ 791329336 h 751"/>
                <a:gd name="T90" fmla="*/ 30241906 w 309"/>
                <a:gd name="T91" fmla="*/ 720764954 h 751"/>
                <a:gd name="T92" fmla="*/ 60483813 w 309"/>
                <a:gd name="T93" fmla="*/ 650200572 h 751"/>
                <a:gd name="T94" fmla="*/ 75604760 w 309"/>
                <a:gd name="T95" fmla="*/ 569555565 h 751"/>
                <a:gd name="T96" fmla="*/ 105846678 w 309"/>
                <a:gd name="T97" fmla="*/ 488910557 h 751"/>
                <a:gd name="T98" fmla="*/ 120967625 w 309"/>
                <a:gd name="T99" fmla="*/ 410786400 h 751"/>
                <a:gd name="T100" fmla="*/ 166330466 w 309"/>
                <a:gd name="T101" fmla="*/ 340222019 h 751"/>
                <a:gd name="T102" fmla="*/ 196572360 w 309"/>
                <a:gd name="T103" fmla="*/ 279738263 h 751"/>
                <a:gd name="T104" fmla="*/ 226814303 w 309"/>
                <a:gd name="T105" fmla="*/ 229335133 h 751"/>
                <a:gd name="T106" fmla="*/ 259577149 w 309"/>
                <a:gd name="T107" fmla="*/ 178931954 h 751"/>
                <a:gd name="T108" fmla="*/ 289819043 w 309"/>
                <a:gd name="T109" fmla="*/ 118448198 h 751"/>
                <a:gd name="T110" fmla="*/ 335181883 w 309"/>
                <a:gd name="T111" fmla="*/ 68045044 h 751"/>
                <a:gd name="T112" fmla="*/ 380544724 w 309"/>
                <a:gd name="T113" fmla="*/ 0 h 751"/>
                <a:gd name="T114" fmla="*/ 534273657 w 309"/>
                <a:gd name="T115" fmla="*/ 178931954 h 7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751"/>
                <a:gd name="T176" fmla="*/ 309 w 309"/>
                <a:gd name="T177" fmla="*/ 751 h 7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751">
                  <a:moveTo>
                    <a:pt x="212" y="71"/>
                  </a:moveTo>
                  <a:lnTo>
                    <a:pt x="206" y="71"/>
                  </a:lnTo>
                  <a:lnTo>
                    <a:pt x="206" y="75"/>
                  </a:lnTo>
                  <a:lnTo>
                    <a:pt x="206" y="79"/>
                  </a:lnTo>
                  <a:lnTo>
                    <a:pt x="206" y="91"/>
                  </a:lnTo>
                  <a:lnTo>
                    <a:pt x="200" y="103"/>
                  </a:lnTo>
                  <a:lnTo>
                    <a:pt x="200" y="115"/>
                  </a:lnTo>
                  <a:lnTo>
                    <a:pt x="194" y="135"/>
                  </a:lnTo>
                  <a:lnTo>
                    <a:pt x="194" y="155"/>
                  </a:lnTo>
                  <a:lnTo>
                    <a:pt x="194" y="163"/>
                  </a:lnTo>
                  <a:lnTo>
                    <a:pt x="188" y="171"/>
                  </a:lnTo>
                  <a:lnTo>
                    <a:pt x="188" y="183"/>
                  </a:lnTo>
                  <a:lnTo>
                    <a:pt x="188" y="194"/>
                  </a:lnTo>
                  <a:lnTo>
                    <a:pt x="188" y="202"/>
                  </a:lnTo>
                  <a:lnTo>
                    <a:pt x="181" y="214"/>
                  </a:lnTo>
                  <a:lnTo>
                    <a:pt x="181" y="230"/>
                  </a:lnTo>
                  <a:lnTo>
                    <a:pt x="181" y="242"/>
                  </a:lnTo>
                  <a:lnTo>
                    <a:pt x="181" y="254"/>
                  </a:lnTo>
                  <a:lnTo>
                    <a:pt x="181" y="266"/>
                  </a:lnTo>
                  <a:lnTo>
                    <a:pt x="181" y="278"/>
                  </a:lnTo>
                  <a:lnTo>
                    <a:pt x="181" y="294"/>
                  </a:lnTo>
                  <a:lnTo>
                    <a:pt x="181" y="306"/>
                  </a:lnTo>
                  <a:lnTo>
                    <a:pt x="181" y="322"/>
                  </a:lnTo>
                  <a:lnTo>
                    <a:pt x="181" y="334"/>
                  </a:lnTo>
                  <a:lnTo>
                    <a:pt x="181" y="350"/>
                  </a:lnTo>
                  <a:lnTo>
                    <a:pt x="181" y="365"/>
                  </a:lnTo>
                  <a:lnTo>
                    <a:pt x="181" y="377"/>
                  </a:lnTo>
                  <a:lnTo>
                    <a:pt x="181" y="393"/>
                  </a:lnTo>
                  <a:lnTo>
                    <a:pt x="181" y="405"/>
                  </a:lnTo>
                  <a:lnTo>
                    <a:pt x="181" y="421"/>
                  </a:lnTo>
                  <a:lnTo>
                    <a:pt x="181" y="433"/>
                  </a:lnTo>
                  <a:lnTo>
                    <a:pt x="181" y="449"/>
                  </a:lnTo>
                  <a:lnTo>
                    <a:pt x="181" y="461"/>
                  </a:lnTo>
                  <a:lnTo>
                    <a:pt x="181" y="477"/>
                  </a:lnTo>
                  <a:lnTo>
                    <a:pt x="188" y="489"/>
                  </a:lnTo>
                  <a:lnTo>
                    <a:pt x="188" y="501"/>
                  </a:lnTo>
                  <a:lnTo>
                    <a:pt x="194" y="517"/>
                  </a:lnTo>
                  <a:lnTo>
                    <a:pt x="194" y="528"/>
                  </a:lnTo>
                  <a:lnTo>
                    <a:pt x="194" y="544"/>
                  </a:lnTo>
                  <a:lnTo>
                    <a:pt x="200" y="556"/>
                  </a:lnTo>
                  <a:lnTo>
                    <a:pt x="206" y="572"/>
                  </a:lnTo>
                  <a:lnTo>
                    <a:pt x="206" y="584"/>
                  </a:lnTo>
                  <a:lnTo>
                    <a:pt x="212" y="596"/>
                  </a:lnTo>
                  <a:lnTo>
                    <a:pt x="212" y="612"/>
                  </a:lnTo>
                  <a:lnTo>
                    <a:pt x="218" y="624"/>
                  </a:lnTo>
                  <a:lnTo>
                    <a:pt x="224" y="636"/>
                  </a:lnTo>
                  <a:lnTo>
                    <a:pt x="230" y="648"/>
                  </a:lnTo>
                  <a:lnTo>
                    <a:pt x="236" y="656"/>
                  </a:lnTo>
                  <a:lnTo>
                    <a:pt x="248" y="668"/>
                  </a:lnTo>
                  <a:lnTo>
                    <a:pt x="248" y="680"/>
                  </a:lnTo>
                  <a:lnTo>
                    <a:pt x="254" y="688"/>
                  </a:lnTo>
                  <a:lnTo>
                    <a:pt x="266" y="699"/>
                  </a:lnTo>
                  <a:lnTo>
                    <a:pt x="272" y="707"/>
                  </a:lnTo>
                  <a:lnTo>
                    <a:pt x="291" y="723"/>
                  </a:lnTo>
                  <a:lnTo>
                    <a:pt x="309" y="743"/>
                  </a:lnTo>
                  <a:lnTo>
                    <a:pt x="60" y="751"/>
                  </a:lnTo>
                  <a:lnTo>
                    <a:pt x="54" y="739"/>
                  </a:lnTo>
                  <a:lnTo>
                    <a:pt x="48" y="731"/>
                  </a:lnTo>
                  <a:lnTo>
                    <a:pt x="48" y="723"/>
                  </a:lnTo>
                  <a:lnTo>
                    <a:pt x="42" y="715"/>
                  </a:lnTo>
                  <a:lnTo>
                    <a:pt x="42" y="703"/>
                  </a:lnTo>
                  <a:lnTo>
                    <a:pt x="36" y="688"/>
                  </a:lnTo>
                  <a:lnTo>
                    <a:pt x="30" y="676"/>
                  </a:lnTo>
                  <a:lnTo>
                    <a:pt x="24" y="660"/>
                  </a:lnTo>
                  <a:lnTo>
                    <a:pt x="24" y="648"/>
                  </a:lnTo>
                  <a:lnTo>
                    <a:pt x="18" y="628"/>
                  </a:lnTo>
                  <a:lnTo>
                    <a:pt x="12" y="612"/>
                  </a:lnTo>
                  <a:lnTo>
                    <a:pt x="6" y="588"/>
                  </a:lnTo>
                  <a:lnTo>
                    <a:pt x="6" y="572"/>
                  </a:lnTo>
                  <a:lnTo>
                    <a:pt x="6" y="560"/>
                  </a:lnTo>
                  <a:lnTo>
                    <a:pt x="6" y="548"/>
                  </a:lnTo>
                  <a:lnTo>
                    <a:pt x="0" y="536"/>
                  </a:lnTo>
                  <a:lnTo>
                    <a:pt x="0" y="525"/>
                  </a:lnTo>
                  <a:lnTo>
                    <a:pt x="0" y="513"/>
                  </a:lnTo>
                  <a:lnTo>
                    <a:pt x="0" y="501"/>
                  </a:lnTo>
                  <a:lnTo>
                    <a:pt x="0" y="489"/>
                  </a:lnTo>
                  <a:lnTo>
                    <a:pt x="0" y="477"/>
                  </a:lnTo>
                  <a:lnTo>
                    <a:pt x="0" y="465"/>
                  </a:lnTo>
                  <a:lnTo>
                    <a:pt x="0" y="453"/>
                  </a:lnTo>
                  <a:lnTo>
                    <a:pt x="0" y="437"/>
                  </a:lnTo>
                  <a:lnTo>
                    <a:pt x="0" y="429"/>
                  </a:lnTo>
                  <a:lnTo>
                    <a:pt x="0" y="413"/>
                  </a:lnTo>
                  <a:lnTo>
                    <a:pt x="0" y="397"/>
                  </a:lnTo>
                  <a:lnTo>
                    <a:pt x="0" y="385"/>
                  </a:lnTo>
                  <a:lnTo>
                    <a:pt x="6" y="373"/>
                  </a:lnTo>
                  <a:lnTo>
                    <a:pt x="6" y="358"/>
                  </a:lnTo>
                  <a:lnTo>
                    <a:pt x="6" y="342"/>
                  </a:lnTo>
                  <a:lnTo>
                    <a:pt x="6" y="330"/>
                  </a:lnTo>
                  <a:lnTo>
                    <a:pt x="6" y="314"/>
                  </a:lnTo>
                  <a:lnTo>
                    <a:pt x="12" y="298"/>
                  </a:lnTo>
                  <a:lnTo>
                    <a:pt x="12" y="286"/>
                  </a:lnTo>
                  <a:lnTo>
                    <a:pt x="18" y="270"/>
                  </a:lnTo>
                  <a:lnTo>
                    <a:pt x="24" y="258"/>
                  </a:lnTo>
                  <a:lnTo>
                    <a:pt x="24" y="238"/>
                  </a:lnTo>
                  <a:lnTo>
                    <a:pt x="30" y="226"/>
                  </a:lnTo>
                  <a:lnTo>
                    <a:pt x="36" y="210"/>
                  </a:lnTo>
                  <a:lnTo>
                    <a:pt x="42" y="194"/>
                  </a:lnTo>
                  <a:lnTo>
                    <a:pt x="48" y="179"/>
                  </a:lnTo>
                  <a:lnTo>
                    <a:pt x="48" y="163"/>
                  </a:lnTo>
                  <a:lnTo>
                    <a:pt x="60" y="147"/>
                  </a:lnTo>
                  <a:lnTo>
                    <a:pt x="66" y="135"/>
                  </a:lnTo>
                  <a:lnTo>
                    <a:pt x="66" y="127"/>
                  </a:lnTo>
                  <a:lnTo>
                    <a:pt x="78" y="111"/>
                  </a:lnTo>
                  <a:lnTo>
                    <a:pt x="84" y="103"/>
                  </a:lnTo>
                  <a:lnTo>
                    <a:pt x="90" y="91"/>
                  </a:lnTo>
                  <a:lnTo>
                    <a:pt x="97" y="79"/>
                  </a:lnTo>
                  <a:lnTo>
                    <a:pt x="103" y="71"/>
                  </a:lnTo>
                  <a:lnTo>
                    <a:pt x="109" y="59"/>
                  </a:lnTo>
                  <a:lnTo>
                    <a:pt x="115" y="47"/>
                  </a:lnTo>
                  <a:lnTo>
                    <a:pt x="121" y="35"/>
                  </a:lnTo>
                  <a:lnTo>
                    <a:pt x="133" y="27"/>
                  </a:lnTo>
                  <a:lnTo>
                    <a:pt x="145" y="8"/>
                  </a:lnTo>
                  <a:lnTo>
                    <a:pt x="151" y="0"/>
                  </a:lnTo>
                  <a:lnTo>
                    <a:pt x="212" y="71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1" name="Freeform 58"/>
            <p:cNvSpPr>
              <a:spLocks/>
            </p:cNvSpPr>
            <p:nvPr/>
          </p:nvSpPr>
          <p:spPr bwMode="auto">
            <a:xfrm>
              <a:off x="6654800" y="-730250"/>
              <a:ext cx="1376363" cy="1527175"/>
            </a:xfrm>
            <a:custGeom>
              <a:avLst/>
              <a:gdLst>
                <a:gd name="T0" fmla="*/ 320060763 w 867"/>
                <a:gd name="T1" fmla="*/ 2147483647 h 962"/>
                <a:gd name="T2" fmla="*/ 75604718 w 867"/>
                <a:gd name="T3" fmla="*/ 2013605920 h 962"/>
                <a:gd name="T4" fmla="*/ 0 w 867"/>
                <a:gd name="T5" fmla="*/ 1852315961 h 962"/>
                <a:gd name="T6" fmla="*/ 0 w 867"/>
                <a:gd name="T7" fmla="*/ 1643141855 h 962"/>
                <a:gd name="T8" fmla="*/ 0 w 867"/>
                <a:gd name="T9" fmla="*/ 1370965049 h 962"/>
                <a:gd name="T10" fmla="*/ 15120945 w 867"/>
                <a:gd name="T11" fmla="*/ 1081147947 h 962"/>
                <a:gd name="T12" fmla="*/ 45362829 w 867"/>
                <a:gd name="T13" fmla="*/ 811490305 h 962"/>
                <a:gd name="T14" fmla="*/ 108367571 w 867"/>
                <a:gd name="T15" fmla="*/ 569555366 h 962"/>
                <a:gd name="T16" fmla="*/ 214214192 w 867"/>
                <a:gd name="T17" fmla="*/ 410786257 h 962"/>
                <a:gd name="T18" fmla="*/ 473789612 w 867"/>
                <a:gd name="T19" fmla="*/ 168851269 h 962"/>
                <a:gd name="T20" fmla="*/ 887095469 w 867"/>
                <a:gd name="T21" fmla="*/ 20161251 h 962"/>
                <a:gd name="T22" fmla="*/ 1161793317 w 867"/>
                <a:gd name="T23" fmla="*/ 0 h 962"/>
                <a:gd name="T24" fmla="*/ 1391126761 w 867"/>
                <a:gd name="T25" fmla="*/ 10080626 h 962"/>
                <a:gd name="T26" fmla="*/ 1786792515 w 867"/>
                <a:gd name="T27" fmla="*/ 118448157 h 962"/>
                <a:gd name="T28" fmla="*/ 2079130664 w 867"/>
                <a:gd name="T29" fmla="*/ 350302523 h 962"/>
                <a:gd name="T30" fmla="*/ 2147483647 w 867"/>
                <a:gd name="T31" fmla="*/ 519152254 h 962"/>
                <a:gd name="T32" fmla="*/ 2147483647 w 867"/>
                <a:gd name="T33" fmla="*/ 690522836 h 962"/>
                <a:gd name="T34" fmla="*/ 2147483647 w 867"/>
                <a:gd name="T35" fmla="*/ 909777366 h 962"/>
                <a:gd name="T36" fmla="*/ 2147483647 w 867"/>
                <a:gd name="T37" fmla="*/ 1121470437 h 962"/>
                <a:gd name="T38" fmla="*/ 2147483647 w 867"/>
                <a:gd name="T39" fmla="*/ 1292841019 h 962"/>
                <a:gd name="T40" fmla="*/ 2124493480 w 867"/>
                <a:gd name="T41" fmla="*/ 1461690651 h 962"/>
                <a:gd name="T42" fmla="*/ 2109372541 w 867"/>
                <a:gd name="T43" fmla="*/ 1643141855 h 962"/>
                <a:gd name="T44" fmla="*/ 2079130664 w 867"/>
                <a:gd name="T45" fmla="*/ 1801912849 h 962"/>
                <a:gd name="T46" fmla="*/ 2031246897 w 867"/>
                <a:gd name="T47" fmla="*/ 2013605920 h 962"/>
                <a:gd name="T48" fmla="*/ 1880037510 w 867"/>
                <a:gd name="T49" fmla="*/ 2147483647 h 962"/>
                <a:gd name="T50" fmla="*/ 1527215209 w 867"/>
                <a:gd name="T51" fmla="*/ 2147483647 h 962"/>
                <a:gd name="T52" fmla="*/ 1267639888 w 867"/>
                <a:gd name="T53" fmla="*/ 2147483647 h 962"/>
                <a:gd name="T54" fmla="*/ 1542336148 w 867"/>
                <a:gd name="T55" fmla="*/ 2147483647 h 962"/>
                <a:gd name="T56" fmla="*/ 1849795632 w 867"/>
                <a:gd name="T57" fmla="*/ 2003525298 h 962"/>
                <a:gd name="T58" fmla="*/ 1955642203 w 867"/>
                <a:gd name="T59" fmla="*/ 1771670982 h 962"/>
                <a:gd name="T60" fmla="*/ 2016125958 w 867"/>
                <a:gd name="T61" fmla="*/ 1552416253 h 962"/>
                <a:gd name="T62" fmla="*/ 2048888786 w 867"/>
                <a:gd name="T63" fmla="*/ 1391126294 h 962"/>
                <a:gd name="T64" fmla="*/ 2064009725 w 867"/>
                <a:gd name="T65" fmla="*/ 1222275074 h 962"/>
                <a:gd name="T66" fmla="*/ 2064009725 w 867"/>
                <a:gd name="T67" fmla="*/ 1050906080 h 962"/>
                <a:gd name="T68" fmla="*/ 2048888786 w 867"/>
                <a:gd name="T69" fmla="*/ 879535499 h 962"/>
                <a:gd name="T70" fmla="*/ 2016125958 w 867"/>
                <a:gd name="T71" fmla="*/ 720764703 h 962"/>
                <a:gd name="T72" fmla="*/ 1925400326 w 867"/>
                <a:gd name="T73" fmla="*/ 509071632 h 962"/>
                <a:gd name="T74" fmla="*/ 1741429698 w 867"/>
                <a:gd name="T75" fmla="*/ 320059068 h 962"/>
                <a:gd name="T76" fmla="*/ 1496973332 w 867"/>
                <a:gd name="T77" fmla="*/ 209173809 h 962"/>
                <a:gd name="T78" fmla="*/ 1237398010 w 867"/>
                <a:gd name="T79" fmla="*/ 178931892 h 962"/>
                <a:gd name="T80" fmla="*/ 977821102 w 867"/>
                <a:gd name="T81" fmla="*/ 209173809 h 962"/>
                <a:gd name="T82" fmla="*/ 718245582 w 867"/>
                <a:gd name="T83" fmla="*/ 309978446 h 962"/>
                <a:gd name="T84" fmla="*/ 519152428 w 867"/>
                <a:gd name="T85" fmla="*/ 451108846 h 962"/>
                <a:gd name="T86" fmla="*/ 367942942 w 867"/>
                <a:gd name="T87" fmla="*/ 670361591 h 962"/>
                <a:gd name="T88" fmla="*/ 304939824 w 867"/>
                <a:gd name="T89" fmla="*/ 831651550 h 962"/>
                <a:gd name="T90" fmla="*/ 274697947 w 867"/>
                <a:gd name="T91" fmla="*/ 1000502968 h 962"/>
                <a:gd name="T92" fmla="*/ 259577008 w 867"/>
                <a:gd name="T93" fmla="*/ 1181954172 h 962"/>
                <a:gd name="T94" fmla="*/ 244456069 w 867"/>
                <a:gd name="T95" fmla="*/ 1370965049 h 962"/>
                <a:gd name="T96" fmla="*/ 274697947 w 867"/>
                <a:gd name="T97" fmla="*/ 1552416253 h 962"/>
                <a:gd name="T98" fmla="*/ 304939824 w 867"/>
                <a:gd name="T99" fmla="*/ 1723787231 h 962"/>
                <a:gd name="T100" fmla="*/ 367942942 w 867"/>
                <a:gd name="T101" fmla="*/ 1882557828 h 962"/>
                <a:gd name="T102" fmla="*/ 564515245 w 867"/>
                <a:gd name="T103" fmla="*/ 2104331522 h 962"/>
                <a:gd name="T104" fmla="*/ 793850276 w 867"/>
                <a:gd name="T105" fmla="*/ 2147483647 h 9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67"/>
                <a:gd name="T160" fmla="*/ 0 h 962"/>
                <a:gd name="T161" fmla="*/ 867 w 867"/>
                <a:gd name="T162" fmla="*/ 962 h 9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67" h="962">
                  <a:moveTo>
                    <a:pt x="212" y="930"/>
                  </a:moveTo>
                  <a:lnTo>
                    <a:pt x="200" y="926"/>
                  </a:lnTo>
                  <a:lnTo>
                    <a:pt x="182" y="914"/>
                  </a:lnTo>
                  <a:lnTo>
                    <a:pt x="164" y="906"/>
                  </a:lnTo>
                  <a:lnTo>
                    <a:pt x="146" y="898"/>
                  </a:lnTo>
                  <a:lnTo>
                    <a:pt x="127" y="886"/>
                  </a:lnTo>
                  <a:lnTo>
                    <a:pt x="109" y="878"/>
                  </a:lnTo>
                  <a:lnTo>
                    <a:pt x="91" y="862"/>
                  </a:lnTo>
                  <a:lnTo>
                    <a:pt x="67" y="847"/>
                  </a:lnTo>
                  <a:lnTo>
                    <a:pt x="49" y="827"/>
                  </a:lnTo>
                  <a:lnTo>
                    <a:pt x="36" y="811"/>
                  </a:lnTo>
                  <a:lnTo>
                    <a:pt x="30" y="799"/>
                  </a:lnTo>
                  <a:lnTo>
                    <a:pt x="18" y="791"/>
                  </a:lnTo>
                  <a:lnTo>
                    <a:pt x="12" y="779"/>
                  </a:lnTo>
                  <a:lnTo>
                    <a:pt x="12" y="771"/>
                  </a:lnTo>
                  <a:lnTo>
                    <a:pt x="6" y="759"/>
                  </a:lnTo>
                  <a:lnTo>
                    <a:pt x="0" y="747"/>
                  </a:lnTo>
                  <a:lnTo>
                    <a:pt x="0" y="735"/>
                  </a:lnTo>
                  <a:lnTo>
                    <a:pt x="0" y="723"/>
                  </a:lnTo>
                  <a:lnTo>
                    <a:pt x="0" y="711"/>
                  </a:lnTo>
                  <a:lnTo>
                    <a:pt x="0" y="695"/>
                  </a:lnTo>
                  <a:lnTo>
                    <a:pt x="0" y="680"/>
                  </a:lnTo>
                  <a:lnTo>
                    <a:pt x="0" y="668"/>
                  </a:lnTo>
                  <a:lnTo>
                    <a:pt x="0" y="652"/>
                  </a:lnTo>
                  <a:lnTo>
                    <a:pt x="0" y="632"/>
                  </a:lnTo>
                  <a:lnTo>
                    <a:pt x="0" y="616"/>
                  </a:lnTo>
                  <a:lnTo>
                    <a:pt x="0" y="600"/>
                  </a:lnTo>
                  <a:lnTo>
                    <a:pt x="0" y="580"/>
                  </a:lnTo>
                  <a:lnTo>
                    <a:pt x="0" y="560"/>
                  </a:lnTo>
                  <a:lnTo>
                    <a:pt x="0" y="544"/>
                  </a:lnTo>
                  <a:lnTo>
                    <a:pt x="0" y="524"/>
                  </a:lnTo>
                  <a:lnTo>
                    <a:pt x="0" y="505"/>
                  </a:lnTo>
                  <a:lnTo>
                    <a:pt x="0" y="489"/>
                  </a:lnTo>
                  <a:lnTo>
                    <a:pt x="0" y="465"/>
                  </a:lnTo>
                  <a:lnTo>
                    <a:pt x="6" y="449"/>
                  </a:lnTo>
                  <a:lnTo>
                    <a:pt x="6" y="429"/>
                  </a:lnTo>
                  <a:lnTo>
                    <a:pt x="6" y="409"/>
                  </a:lnTo>
                  <a:lnTo>
                    <a:pt x="6" y="389"/>
                  </a:lnTo>
                  <a:lnTo>
                    <a:pt x="12" y="373"/>
                  </a:lnTo>
                  <a:lnTo>
                    <a:pt x="12" y="353"/>
                  </a:lnTo>
                  <a:lnTo>
                    <a:pt x="18" y="338"/>
                  </a:lnTo>
                  <a:lnTo>
                    <a:pt x="18" y="322"/>
                  </a:lnTo>
                  <a:lnTo>
                    <a:pt x="24" y="302"/>
                  </a:lnTo>
                  <a:lnTo>
                    <a:pt x="24" y="286"/>
                  </a:lnTo>
                  <a:lnTo>
                    <a:pt x="30" y="270"/>
                  </a:lnTo>
                  <a:lnTo>
                    <a:pt x="36" y="254"/>
                  </a:lnTo>
                  <a:lnTo>
                    <a:pt x="43" y="242"/>
                  </a:lnTo>
                  <a:lnTo>
                    <a:pt x="43" y="226"/>
                  </a:lnTo>
                  <a:lnTo>
                    <a:pt x="49" y="214"/>
                  </a:lnTo>
                  <a:lnTo>
                    <a:pt x="55" y="202"/>
                  </a:lnTo>
                  <a:lnTo>
                    <a:pt x="67" y="194"/>
                  </a:lnTo>
                  <a:lnTo>
                    <a:pt x="67" y="182"/>
                  </a:lnTo>
                  <a:lnTo>
                    <a:pt x="73" y="171"/>
                  </a:lnTo>
                  <a:lnTo>
                    <a:pt x="85" y="163"/>
                  </a:lnTo>
                  <a:lnTo>
                    <a:pt x="91" y="151"/>
                  </a:lnTo>
                  <a:lnTo>
                    <a:pt x="103" y="135"/>
                  </a:lnTo>
                  <a:lnTo>
                    <a:pt x="127" y="115"/>
                  </a:lnTo>
                  <a:lnTo>
                    <a:pt x="146" y="99"/>
                  </a:lnTo>
                  <a:lnTo>
                    <a:pt x="164" y="83"/>
                  </a:lnTo>
                  <a:lnTo>
                    <a:pt x="188" y="67"/>
                  </a:lnTo>
                  <a:lnTo>
                    <a:pt x="212" y="55"/>
                  </a:lnTo>
                  <a:lnTo>
                    <a:pt x="243" y="39"/>
                  </a:lnTo>
                  <a:lnTo>
                    <a:pt x="267" y="31"/>
                  </a:lnTo>
                  <a:lnTo>
                    <a:pt x="291" y="19"/>
                  </a:lnTo>
                  <a:lnTo>
                    <a:pt x="321" y="15"/>
                  </a:lnTo>
                  <a:lnTo>
                    <a:pt x="352" y="8"/>
                  </a:lnTo>
                  <a:lnTo>
                    <a:pt x="382" y="4"/>
                  </a:lnTo>
                  <a:lnTo>
                    <a:pt x="394" y="0"/>
                  </a:lnTo>
                  <a:lnTo>
                    <a:pt x="412" y="0"/>
                  </a:lnTo>
                  <a:lnTo>
                    <a:pt x="431" y="0"/>
                  </a:lnTo>
                  <a:lnTo>
                    <a:pt x="443" y="0"/>
                  </a:lnTo>
                  <a:lnTo>
                    <a:pt x="461" y="0"/>
                  </a:lnTo>
                  <a:lnTo>
                    <a:pt x="479" y="0"/>
                  </a:lnTo>
                  <a:lnTo>
                    <a:pt x="491" y="0"/>
                  </a:lnTo>
                  <a:lnTo>
                    <a:pt x="509" y="0"/>
                  </a:lnTo>
                  <a:lnTo>
                    <a:pt x="522" y="0"/>
                  </a:lnTo>
                  <a:lnTo>
                    <a:pt x="540" y="4"/>
                  </a:lnTo>
                  <a:lnTo>
                    <a:pt x="552" y="4"/>
                  </a:lnTo>
                  <a:lnTo>
                    <a:pt x="570" y="8"/>
                  </a:lnTo>
                  <a:lnTo>
                    <a:pt x="600" y="12"/>
                  </a:lnTo>
                  <a:lnTo>
                    <a:pt x="625" y="19"/>
                  </a:lnTo>
                  <a:lnTo>
                    <a:pt x="655" y="27"/>
                  </a:lnTo>
                  <a:lnTo>
                    <a:pt x="685" y="39"/>
                  </a:lnTo>
                  <a:lnTo>
                    <a:pt x="709" y="47"/>
                  </a:lnTo>
                  <a:lnTo>
                    <a:pt x="734" y="63"/>
                  </a:lnTo>
                  <a:lnTo>
                    <a:pt x="758" y="71"/>
                  </a:lnTo>
                  <a:lnTo>
                    <a:pt x="776" y="91"/>
                  </a:lnTo>
                  <a:lnTo>
                    <a:pt x="794" y="103"/>
                  </a:lnTo>
                  <a:lnTo>
                    <a:pt x="813" y="123"/>
                  </a:lnTo>
                  <a:lnTo>
                    <a:pt x="825" y="139"/>
                  </a:lnTo>
                  <a:lnTo>
                    <a:pt x="837" y="159"/>
                  </a:lnTo>
                  <a:lnTo>
                    <a:pt x="843" y="167"/>
                  </a:lnTo>
                  <a:lnTo>
                    <a:pt x="849" y="171"/>
                  </a:lnTo>
                  <a:lnTo>
                    <a:pt x="855" y="182"/>
                  </a:lnTo>
                  <a:lnTo>
                    <a:pt x="861" y="194"/>
                  </a:lnTo>
                  <a:lnTo>
                    <a:pt x="867" y="206"/>
                  </a:lnTo>
                  <a:lnTo>
                    <a:pt x="867" y="222"/>
                  </a:lnTo>
                  <a:lnTo>
                    <a:pt x="867" y="242"/>
                  </a:lnTo>
                  <a:lnTo>
                    <a:pt x="867" y="246"/>
                  </a:lnTo>
                  <a:lnTo>
                    <a:pt x="867" y="258"/>
                  </a:lnTo>
                  <a:lnTo>
                    <a:pt x="867" y="262"/>
                  </a:lnTo>
                  <a:lnTo>
                    <a:pt x="867" y="274"/>
                  </a:lnTo>
                  <a:lnTo>
                    <a:pt x="867" y="286"/>
                  </a:lnTo>
                  <a:lnTo>
                    <a:pt x="867" y="298"/>
                  </a:lnTo>
                  <a:lnTo>
                    <a:pt x="861" y="314"/>
                  </a:lnTo>
                  <a:lnTo>
                    <a:pt x="861" y="330"/>
                  </a:lnTo>
                  <a:lnTo>
                    <a:pt x="861" y="346"/>
                  </a:lnTo>
                  <a:lnTo>
                    <a:pt x="861" y="361"/>
                  </a:lnTo>
                  <a:lnTo>
                    <a:pt x="861" y="381"/>
                  </a:lnTo>
                  <a:lnTo>
                    <a:pt x="861" y="401"/>
                  </a:lnTo>
                  <a:lnTo>
                    <a:pt x="861" y="413"/>
                  </a:lnTo>
                  <a:lnTo>
                    <a:pt x="861" y="425"/>
                  </a:lnTo>
                  <a:lnTo>
                    <a:pt x="861" y="433"/>
                  </a:lnTo>
                  <a:lnTo>
                    <a:pt x="861" y="445"/>
                  </a:lnTo>
                  <a:lnTo>
                    <a:pt x="861" y="457"/>
                  </a:lnTo>
                  <a:lnTo>
                    <a:pt x="861" y="465"/>
                  </a:lnTo>
                  <a:lnTo>
                    <a:pt x="855" y="477"/>
                  </a:lnTo>
                  <a:lnTo>
                    <a:pt x="855" y="489"/>
                  </a:lnTo>
                  <a:lnTo>
                    <a:pt x="855" y="501"/>
                  </a:lnTo>
                  <a:lnTo>
                    <a:pt x="855" y="513"/>
                  </a:lnTo>
                  <a:lnTo>
                    <a:pt x="849" y="524"/>
                  </a:lnTo>
                  <a:lnTo>
                    <a:pt x="849" y="532"/>
                  </a:lnTo>
                  <a:lnTo>
                    <a:pt x="849" y="544"/>
                  </a:lnTo>
                  <a:lnTo>
                    <a:pt x="849" y="556"/>
                  </a:lnTo>
                  <a:lnTo>
                    <a:pt x="843" y="568"/>
                  </a:lnTo>
                  <a:lnTo>
                    <a:pt x="843" y="580"/>
                  </a:lnTo>
                  <a:lnTo>
                    <a:pt x="843" y="588"/>
                  </a:lnTo>
                  <a:lnTo>
                    <a:pt x="843" y="604"/>
                  </a:lnTo>
                  <a:lnTo>
                    <a:pt x="843" y="616"/>
                  </a:lnTo>
                  <a:lnTo>
                    <a:pt x="843" y="628"/>
                  </a:lnTo>
                  <a:lnTo>
                    <a:pt x="837" y="640"/>
                  </a:lnTo>
                  <a:lnTo>
                    <a:pt x="837" y="652"/>
                  </a:lnTo>
                  <a:lnTo>
                    <a:pt x="831" y="660"/>
                  </a:lnTo>
                  <a:lnTo>
                    <a:pt x="831" y="672"/>
                  </a:lnTo>
                  <a:lnTo>
                    <a:pt x="831" y="684"/>
                  </a:lnTo>
                  <a:lnTo>
                    <a:pt x="825" y="695"/>
                  </a:lnTo>
                  <a:lnTo>
                    <a:pt x="825" y="707"/>
                  </a:lnTo>
                  <a:lnTo>
                    <a:pt x="825" y="715"/>
                  </a:lnTo>
                  <a:lnTo>
                    <a:pt x="819" y="727"/>
                  </a:lnTo>
                  <a:lnTo>
                    <a:pt x="819" y="739"/>
                  </a:lnTo>
                  <a:lnTo>
                    <a:pt x="819" y="747"/>
                  </a:lnTo>
                  <a:lnTo>
                    <a:pt x="819" y="759"/>
                  </a:lnTo>
                  <a:lnTo>
                    <a:pt x="813" y="775"/>
                  </a:lnTo>
                  <a:lnTo>
                    <a:pt x="806" y="799"/>
                  </a:lnTo>
                  <a:lnTo>
                    <a:pt x="800" y="803"/>
                  </a:lnTo>
                  <a:lnTo>
                    <a:pt x="794" y="819"/>
                  </a:lnTo>
                  <a:lnTo>
                    <a:pt x="782" y="827"/>
                  </a:lnTo>
                  <a:lnTo>
                    <a:pt x="770" y="839"/>
                  </a:lnTo>
                  <a:lnTo>
                    <a:pt x="758" y="851"/>
                  </a:lnTo>
                  <a:lnTo>
                    <a:pt x="746" y="866"/>
                  </a:lnTo>
                  <a:lnTo>
                    <a:pt x="728" y="878"/>
                  </a:lnTo>
                  <a:lnTo>
                    <a:pt x="709" y="894"/>
                  </a:lnTo>
                  <a:lnTo>
                    <a:pt x="685" y="906"/>
                  </a:lnTo>
                  <a:lnTo>
                    <a:pt x="661" y="922"/>
                  </a:lnTo>
                  <a:lnTo>
                    <a:pt x="631" y="934"/>
                  </a:lnTo>
                  <a:lnTo>
                    <a:pt x="606" y="942"/>
                  </a:lnTo>
                  <a:lnTo>
                    <a:pt x="588" y="946"/>
                  </a:lnTo>
                  <a:lnTo>
                    <a:pt x="570" y="954"/>
                  </a:lnTo>
                  <a:lnTo>
                    <a:pt x="552" y="958"/>
                  </a:lnTo>
                  <a:lnTo>
                    <a:pt x="534" y="962"/>
                  </a:lnTo>
                  <a:lnTo>
                    <a:pt x="497" y="918"/>
                  </a:lnTo>
                  <a:lnTo>
                    <a:pt x="503" y="918"/>
                  </a:lnTo>
                  <a:lnTo>
                    <a:pt x="528" y="910"/>
                  </a:lnTo>
                  <a:lnTo>
                    <a:pt x="534" y="906"/>
                  </a:lnTo>
                  <a:lnTo>
                    <a:pt x="552" y="902"/>
                  </a:lnTo>
                  <a:lnTo>
                    <a:pt x="576" y="894"/>
                  </a:lnTo>
                  <a:lnTo>
                    <a:pt x="594" y="890"/>
                  </a:lnTo>
                  <a:lnTo>
                    <a:pt x="612" y="878"/>
                  </a:lnTo>
                  <a:lnTo>
                    <a:pt x="631" y="870"/>
                  </a:lnTo>
                  <a:lnTo>
                    <a:pt x="655" y="858"/>
                  </a:lnTo>
                  <a:lnTo>
                    <a:pt x="673" y="847"/>
                  </a:lnTo>
                  <a:lnTo>
                    <a:pt x="697" y="831"/>
                  </a:lnTo>
                  <a:lnTo>
                    <a:pt x="716" y="811"/>
                  </a:lnTo>
                  <a:lnTo>
                    <a:pt x="734" y="795"/>
                  </a:lnTo>
                  <a:lnTo>
                    <a:pt x="752" y="775"/>
                  </a:lnTo>
                  <a:lnTo>
                    <a:pt x="752" y="763"/>
                  </a:lnTo>
                  <a:lnTo>
                    <a:pt x="764" y="747"/>
                  </a:lnTo>
                  <a:lnTo>
                    <a:pt x="764" y="735"/>
                  </a:lnTo>
                  <a:lnTo>
                    <a:pt x="770" y="719"/>
                  </a:lnTo>
                  <a:lnTo>
                    <a:pt x="776" y="703"/>
                  </a:lnTo>
                  <a:lnTo>
                    <a:pt x="782" y="684"/>
                  </a:lnTo>
                  <a:lnTo>
                    <a:pt x="788" y="668"/>
                  </a:lnTo>
                  <a:lnTo>
                    <a:pt x="794" y="648"/>
                  </a:lnTo>
                  <a:lnTo>
                    <a:pt x="794" y="636"/>
                  </a:lnTo>
                  <a:lnTo>
                    <a:pt x="800" y="628"/>
                  </a:lnTo>
                  <a:lnTo>
                    <a:pt x="800" y="616"/>
                  </a:lnTo>
                  <a:lnTo>
                    <a:pt x="800" y="608"/>
                  </a:lnTo>
                  <a:lnTo>
                    <a:pt x="800" y="596"/>
                  </a:lnTo>
                  <a:lnTo>
                    <a:pt x="806" y="584"/>
                  </a:lnTo>
                  <a:lnTo>
                    <a:pt x="806" y="572"/>
                  </a:lnTo>
                  <a:lnTo>
                    <a:pt x="813" y="564"/>
                  </a:lnTo>
                  <a:lnTo>
                    <a:pt x="813" y="552"/>
                  </a:lnTo>
                  <a:lnTo>
                    <a:pt x="813" y="540"/>
                  </a:lnTo>
                  <a:lnTo>
                    <a:pt x="813" y="528"/>
                  </a:lnTo>
                  <a:lnTo>
                    <a:pt x="813" y="520"/>
                  </a:lnTo>
                  <a:lnTo>
                    <a:pt x="813" y="509"/>
                  </a:lnTo>
                  <a:lnTo>
                    <a:pt x="819" y="497"/>
                  </a:lnTo>
                  <a:lnTo>
                    <a:pt x="819" y="485"/>
                  </a:lnTo>
                  <a:lnTo>
                    <a:pt x="819" y="477"/>
                  </a:lnTo>
                  <a:lnTo>
                    <a:pt x="819" y="461"/>
                  </a:lnTo>
                  <a:lnTo>
                    <a:pt x="819" y="453"/>
                  </a:lnTo>
                  <a:lnTo>
                    <a:pt x="819" y="441"/>
                  </a:lnTo>
                  <a:lnTo>
                    <a:pt x="819" y="429"/>
                  </a:lnTo>
                  <a:lnTo>
                    <a:pt x="819" y="417"/>
                  </a:lnTo>
                  <a:lnTo>
                    <a:pt x="819" y="405"/>
                  </a:lnTo>
                  <a:lnTo>
                    <a:pt x="819" y="397"/>
                  </a:lnTo>
                  <a:lnTo>
                    <a:pt x="819" y="385"/>
                  </a:lnTo>
                  <a:lnTo>
                    <a:pt x="813" y="373"/>
                  </a:lnTo>
                  <a:lnTo>
                    <a:pt x="813" y="361"/>
                  </a:lnTo>
                  <a:lnTo>
                    <a:pt x="813" y="349"/>
                  </a:lnTo>
                  <a:lnTo>
                    <a:pt x="813" y="338"/>
                  </a:lnTo>
                  <a:lnTo>
                    <a:pt x="806" y="330"/>
                  </a:lnTo>
                  <a:lnTo>
                    <a:pt x="806" y="318"/>
                  </a:lnTo>
                  <a:lnTo>
                    <a:pt x="806" y="306"/>
                  </a:lnTo>
                  <a:lnTo>
                    <a:pt x="806" y="298"/>
                  </a:lnTo>
                  <a:lnTo>
                    <a:pt x="800" y="286"/>
                  </a:lnTo>
                  <a:lnTo>
                    <a:pt x="794" y="274"/>
                  </a:lnTo>
                  <a:lnTo>
                    <a:pt x="794" y="266"/>
                  </a:lnTo>
                  <a:lnTo>
                    <a:pt x="788" y="258"/>
                  </a:lnTo>
                  <a:lnTo>
                    <a:pt x="782" y="238"/>
                  </a:lnTo>
                  <a:lnTo>
                    <a:pt x="776" y="222"/>
                  </a:lnTo>
                  <a:lnTo>
                    <a:pt x="764" y="202"/>
                  </a:lnTo>
                  <a:lnTo>
                    <a:pt x="758" y="190"/>
                  </a:lnTo>
                  <a:lnTo>
                    <a:pt x="746" y="175"/>
                  </a:lnTo>
                  <a:lnTo>
                    <a:pt x="734" y="163"/>
                  </a:lnTo>
                  <a:lnTo>
                    <a:pt x="722" y="151"/>
                  </a:lnTo>
                  <a:lnTo>
                    <a:pt x="703" y="139"/>
                  </a:lnTo>
                  <a:lnTo>
                    <a:pt x="691" y="127"/>
                  </a:lnTo>
                  <a:lnTo>
                    <a:pt x="673" y="119"/>
                  </a:lnTo>
                  <a:lnTo>
                    <a:pt x="661" y="107"/>
                  </a:lnTo>
                  <a:lnTo>
                    <a:pt x="643" y="103"/>
                  </a:lnTo>
                  <a:lnTo>
                    <a:pt x="625" y="95"/>
                  </a:lnTo>
                  <a:lnTo>
                    <a:pt x="612" y="91"/>
                  </a:lnTo>
                  <a:lnTo>
                    <a:pt x="594" y="83"/>
                  </a:lnTo>
                  <a:lnTo>
                    <a:pt x="576" y="79"/>
                  </a:lnTo>
                  <a:lnTo>
                    <a:pt x="558" y="75"/>
                  </a:lnTo>
                  <a:lnTo>
                    <a:pt x="540" y="75"/>
                  </a:lnTo>
                  <a:lnTo>
                    <a:pt x="528" y="71"/>
                  </a:lnTo>
                  <a:lnTo>
                    <a:pt x="509" y="71"/>
                  </a:lnTo>
                  <a:lnTo>
                    <a:pt x="491" y="71"/>
                  </a:lnTo>
                  <a:lnTo>
                    <a:pt x="473" y="71"/>
                  </a:lnTo>
                  <a:lnTo>
                    <a:pt x="455" y="71"/>
                  </a:lnTo>
                  <a:lnTo>
                    <a:pt x="437" y="75"/>
                  </a:lnTo>
                  <a:lnTo>
                    <a:pt x="418" y="75"/>
                  </a:lnTo>
                  <a:lnTo>
                    <a:pt x="400" y="79"/>
                  </a:lnTo>
                  <a:lnTo>
                    <a:pt x="388" y="83"/>
                  </a:lnTo>
                  <a:lnTo>
                    <a:pt x="370" y="91"/>
                  </a:lnTo>
                  <a:lnTo>
                    <a:pt x="352" y="95"/>
                  </a:lnTo>
                  <a:lnTo>
                    <a:pt x="334" y="103"/>
                  </a:lnTo>
                  <a:lnTo>
                    <a:pt x="321" y="107"/>
                  </a:lnTo>
                  <a:lnTo>
                    <a:pt x="303" y="115"/>
                  </a:lnTo>
                  <a:lnTo>
                    <a:pt x="285" y="123"/>
                  </a:lnTo>
                  <a:lnTo>
                    <a:pt x="273" y="131"/>
                  </a:lnTo>
                  <a:lnTo>
                    <a:pt x="255" y="139"/>
                  </a:lnTo>
                  <a:lnTo>
                    <a:pt x="243" y="147"/>
                  </a:lnTo>
                  <a:lnTo>
                    <a:pt x="230" y="159"/>
                  </a:lnTo>
                  <a:lnTo>
                    <a:pt x="218" y="171"/>
                  </a:lnTo>
                  <a:lnTo>
                    <a:pt x="206" y="179"/>
                  </a:lnTo>
                  <a:lnTo>
                    <a:pt x="194" y="194"/>
                  </a:lnTo>
                  <a:lnTo>
                    <a:pt x="182" y="206"/>
                  </a:lnTo>
                  <a:lnTo>
                    <a:pt x="170" y="226"/>
                  </a:lnTo>
                  <a:lnTo>
                    <a:pt x="158" y="242"/>
                  </a:lnTo>
                  <a:lnTo>
                    <a:pt x="152" y="258"/>
                  </a:lnTo>
                  <a:lnTo>
                    <a:pt x="146" y="266"/>
                  </a:lnTo>
                  <a:lnTo>
                    <a:pt x="146" y="278"/>
                  </a:lnTo>
                  <a:lnTo>
                    <a:pt x="140" y="290"/>
                  </a:lnTo>
                  <a:lnTo>
                    <a:pt x="140" y="298"/>
                  </a:lnTo>
                  <a:lnTo>
                    <a:pt x="133" y="310"/>
                  </a:lnTo>
                  <a:lnTo>
                    <a:pt x="127" y="318"/>
                  </a:lnTo>
                  <a:lnTo>
                    <a:pt x="121" y="330"/>
                  </a:lnTo>
                  <a:lnTo>
                    <a:pt x="121" y="342"/>
                  </a:lnTo>
                  <a:lnTo>
                    <a:pt x="115" y="353"/>
                  </a:lnTo>
                  <a:lnTo>
                    <a:pt x="115" y="361"/>
                  </a:lnTo>
                  <a:lnTo>
                    <a:pt x="109" y="373"/>
                  </a:lnTo>
                  <a:lnTo>
                    <a:pt x="109" y="385"/>
                  </a:lnTo>
                  <a:lnTo>
                    <a:pt x="109" y="397"/>
                  </a:lnTo>
                  <a:lnTo>
                    <a:pt x="103" y="409"/>
                  </a:lnTo>
                  <a:lnTo>
                    <a:pt x="103" y="421"/>
                  </a:lnTo>
                  <a:lnTo>
                    <a:pt x="103" y="433"/>
                  </a:lnTo>
                  <a:lnTo>
                    <a:pt x="103" y="445"/>
                  </a:lnTo>
                  <a:lnTo>
                    <a:pt x="103" y="457"/>
                  </a:lnTo>
                  <a:lnTo>
                    <a:pt x="103" y="469"/>
                  </a:lnTo>
                  <a:lnTo>
                    <a:pt x="103" y="485"/>
                  </a:lnTo>
                  <a:lnTo>
                    <a:pt x="97" y="493"/>
                  </a:lnTo>
                  <a:lnTo>
                    <a:pt x="97" y="505"/>
                  </a:lnTo>
                  <a:lnTo>
                    <a:pt x="97" y="520"/>
                  </a:lnTo>
                  <a:lnTo>
                    <a:pt x="97" y="532"/>
                  </a:lnTo>
                  <a:lnTo>
                    <a:pt x="97" y="544"/>
                  </a:lnTo>
                  <a:lnTo>
                    <a:pt x="97" y="552"/>
                  </a:lnTo>
                  <a:lnTo>
                    <a:pt x="97" y="568"/>
                  </a:lnTo>
                  <a:lnTo>
                    <a:pt x="103" y="580"/>
                  </a:lnTo>
                  <a:lnTo>
                    <a:pt x="103" y="592"/>
                  </a:lnTo>
                  <a:lnTo>
                    <a:pt x="103" y="604"/>
                  </a:lnTo>
                  <a:lnTo>
                    <a:pt x="109" y="616"/>
                  </a:lnTo>
                  <a:lnTo>
                    <a:pt x="109" y="628"/>
                  </a:lnTo>
                  <a:lnTo>
                    <a:pt x="109" y="640"/>
                  </a:lnTo>
                  <a:lnTo>
                    <a:pt x="115" y="652"/>
                  </a:lnTo>
                  <a:lnTo>
                    <a:pt x="115" y="660"/>
                  </a:lnTo>
                  <a:lnTo>
                    <a:pt x="121" y="676"/>
                  </a:lnTo>
                  <a:lnTo>
                    <a:pt x="121" y="684"/>
                  </a:lnTo>
                  <a:lnTo>
                    <a:pt x="127" y="695"/>
                  </a:lnTo>
                  <a:lnTo>
                    <a:pt x="133" y="707"/>
                  </a:lnTo>
                  <a:lnTo>
                    <a:pt x="140" y="715"/>
                  </a:lnTo>
                  <a:lnTo>
                    <a:pt x="140" y="727"/>
                  </a:lnTo>
                  <a:lnTo>
                    <a:pt x="146" y="739"/>
                  </a:lnTo>
                  <a:lnTo>
                    <a:pt x="146" y="747"/>
                  </a:lnTo>
                  <a:lnTo>
                    <a:pt x="158" y="759"/>
                  </a:lnTo>
                  <a:lnTo>
                    <a:pt x="170" y="775"/>
                  </a:lnTo>
                  <a:lnTo>
                    <a:pt x="182" y="795"/>
                  </a:lnTo>
                  <a:lnTo>
                    <a:pt x="194" y="811"/>
                  </a:lnTo>
                  <a:lnTo>
                    <a:pt x="212" y="831"/>
                  </a:lnTo>
                  <a:lnTo>
                    <a:pt x="224" y="835"/>
                  </a:lnTo>
                  <a:lnTo>
                    <a:pt x="230" y="843"/>
                  </a:lnTo>
                  <a:lnTo>
                    <a:pt x="249" y="851"/>
                  </a:lnTo>
                  <a:lnTo>
                    <a:pt x="267" y="862"/>
                  </a:lnTo>
                  <a:lnTo>
                    <a:pt x="291" y="874"/>
                  </a:lnTo>
                  <a:lnTo>
                    <a:pt x="303" y="878"/>
                  </a:lnTo>
                  <a:lnTo>
                    <a:pt x="315" y="886"/>
                  </a:lnTo>
                  <a:lnTo>
                    <a:pt x="334" y="894"/>
                  </a:lnTo>
                  <a:lnTo>
                    <a:pt x="352" y="902"/>
                  </a:lnTo>
                  <a:lnTo>
                    <a:pt x="212" y="93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2" name="Freeform 59"/>
            <p:cNvSpPr>
              <a:spLocks/>
            </p:cNvSpPr>
            <p:nvPr/>
          </p:nvSpPr>
          <p:spPr bwMode="auto">
            <a:xfrm>
              <a:off x="6953250" y="669925"/>
              <a:ext cx="587375" cy="271463"/>
            </a:xfrm>
            <a:custGeom>
              <a:avLst/>
              <a:gdLst>
                <a:gd name="T0" fmla="*/ 0 w 370"/>
                <a:gd name="T1" fmla="*/ 360383772 h 171"/>
                <a:gd name="T2" fmla="*/ 30241877 w 370"/>
                <a:gd name="T3" fmla="*/ 100806424 h 171"/>
                <a:gd name="T4" fmla="*/ 45362810 w 370"/>
                <a:gd name="T5" fmla="*/ 90725785 h 171"/>
                <a:gd name="T6" fmla="*/ 105846577 w 370"/>
                <a:gd name="T7" fmla="*/ 70564505 h 171"/>
                <a:gd name="T8" fmla="*/ 138607804 w 370"/>
                <a:gd name="T9" fmla="*/ 60483865 h 171"/>
                <a:gd name="T10" fmla="*/ 183972189 w 370"/>
                <a:gd name="T11" fmla="*/ 50403212 h 171"/>
                <a:gd name="T12" fmla="*/ 229335036 w 370"/>
                <a:gd name="T13" fmla="*/ 30241932 h 171"/>
                <a:gd name="T14" fmla="*/ 289817179 w 370"/>
                <a:gd name="T15" fmla="*/ 20161286 h 171"/>
                <a:gd name="T16" fmla="*/ 352821858 w 370"/>
                <a:gd name="T17" fmla="*/ 10080643 h 171"/>
                <a:gd name="T18" fmla="*/ 413305588 w 370"/>
                <a:gd name="T19" fmla="*/ 10080643 h 171"/>
                <a:gd name="T20" fmla="*/ 458668485 w 370"/>
                <a:gd name="T21" fmla="*/ 0 h 171"/>
                <a:gd name="T22" fmla="*/ 488910350 w 370"/>
                <a:gd name="T23" fmla="*/ 0 h 171"/>
                <a:gd name="T24" fmla="*/ 534273147 w 370"/>
                <a:gd name="T25" fmla="*/ 10080643 h 171"/>
                <a:gd name="T26" fmla="*/ 579635945 w 370"/>
                <a:gd name="T27" fmla="*/ 10080643 h 171"/>
                <a:gd name="T28" fmla="*/ 612397171 w 370"/>
                <a:gd name="T29" fmla="*/ 10080643 h 171"/>
                <a:gd name="T30" fmla="*/ 657761556 w 370"/>
                <a:gd name="T31" fmla="*/ 20161286 h 171"/>
                <a:gd name="T32" fmla="*/ 703124354 w 370"/>
                <a:gd name="T33" fmla="*/ 30241932 h 171"/>
                <a:gd name="T34" fmla="*/ 733366219 w 370"/>
                <a:gd name="T35" fmla="*/ 40322572 h 171"/>
                <a:gd name="T36" fmla="*/ 778729017 w 370"/>
                <a:gd name="T37" fmla="*/ 50403212 h 171"/>
                <a:gd name="T38" fmla="*/ 841732307 w 370"/>
                <a:gd name="T39" fmla="*/ 70564505 h 171"/>
                <a:gd name="T40" fmla="*/ 887095104 w 370"/>
                <a:gd name="T41" fmla="*/ 80645145 h 171"/>
                <a:gd name="T42" fmla="*/ 932457902 w 370"/>
                <a:gd name="T43" fmla="*/ 100806424 h 171"/>
                <a:gd name="T44" fmla="*/ 917336969 w 370"/>
                <a:gd name="T45" fmla="*/ 430948351 h 171"/>
                <a:gd name="T46" fmla="*/ 808970882 w 370"/>
                <a:gd name="T47" fmla="*/ 380545052 h 171"/>
                <a:gd name="T48" fmla="*/ 748487151 w 370"/>
                <a:gd name="T49" fmla="*/ 151209649 h 171"/>
                <a:gd name="T50" fmla="*/ 733366219 w 370"/>
                <a:gd name="T51" fmla="*/ 141129009 h 171"/>
                <a:gd name="T52" fmla="*/ 703124354 w 370"/>
                <a:gd name="T53" fmla="*/ 131048369 h 171"/>
                <a:gd name="T54" fmla="*/ 627518104 w 370"/>
                <a:gd name="T55" fmla="*/ 120967729 h 171"/>
                <a:gd name="T56" fmla="*/ 564515012 w 370"/>
                <a:gd name="T57" fmla="*/ 110887089 h 171"/>
                <a:gd name="T58" fmla="*/ 519152215 w 370"/>
                <a:gd name="T59" fmla="*/ 100806424 h 171"/>
                <a:gd name="T60" fmla="*/ 488910350 w 370"/>
                <a:gd name="T61" fmla="*/ 100806424 h 171"/>
                <a:gd name="T62" fmla="*/ 443547552 w 370"/>
                <a:gd name="T63" fmla="*/ 100806424 h 171"/>
                <a:gd name="T64" fmla="*/ 398184655 w 370"/>
                <a:gd name="T65" fmla="*/ 110887089 h 171"/>
                <a:gd name="T66" fmla="*/ 335181564 w 370"/>
                <a:gd name="T67" fmla="*/ 120967729 h 171"/>
                <a:gd name="T68" fmla="*/ 289817179 w 370"/>
                <a:gd name="T69" fmla="*/ 161290289 h 171"/>
                <a:gd name="T70" fmla="*/ 259575314 w 370"/>
                <a:gd name="T71" fmla="*/ 332661218 h 171"/>
                <a:gd name="T72" fmla="*/ 0 w 370"/>
                <a:gd name="T73" fmla="*/ 360383772 h 171"/>
                <a:gd name="T74" fmla="*/ 0 w 370"/>
                <a:gd name="T75" fmla="*/ 360383772 h 17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70"/>
                <a:gd name="T115" fmla="*/ 0 h 171"/>
                <a:gd name="T116" fmla="*/ 370 w 370"/>
                <a:gd name="T117" fmla="*/ 171 h 17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70" h="171">
                  <a:moveTo>
                    <a:pt x="0" y="143"/>
                  </a:moveTo>
                  <a:lnTo>
                    <a:pt x="12" y="40"/>
                  </a:lnTo>
                  <a:lnTo>
                    <a:pt x="18" y="36"/>
                  </a:lnTo>
                  <a:lnTo>
                    <a:pt x="42" y="28"/>
                  </a:lnTo>
                  <a:lnTo>
                    <a:pt x="55" y="24"/>
                  </a:lnTo>
                  <a:lnTo>
                    <a:pt x="73" y="20"/>
                  </a:lnTo>
                  <a:lnTo>
                    <a:pt x="91" y="12"/>
                  </a:lnTo>
                  <a:lnTo>
                    <a:pt x="115" y="8"/>
                  </a:lnTo>
                  <a:lnTo>
                    <a:pt x="140" y="4"/>
                  </a:lnTo>
                  <a:lnTo>
                    <a:pt x="164" y="4"/>
                  </a:lnTo>
                  <a:lnTo>
                    <a:pt x="182" y="0"/>
                  </a:lnTo>
                  <a:lnTo>
                    <a:pt x="194" y="0"/>
                  </a:lnTo>
                  <a:lnTo>
                    <a:pt x="212" y="4"/>
                  </a:lnTo>
                  <a:lnTo>
                    <a:pt x="230" y="4"/>
                  </a:lnTo>
                  <a:lnTo>
                    <a:pt x="243" y="4"/>
                  </a:lnTo>
                  <a:lnTo>
                    <a:pt x="261" y="8"/>
                  </a:lnTo>
                  <a:lnTo>
                    <a:pt x="279" y="12"/>
                  </a:lnTo>
                  <a:lnTo>
                    <a:pt x="291" y="16"/>
                  </a:lnTo>
                  <a:lnTo>
                    <a:pt x="309" y="20"/>
                  </a:lnTo>
                  <a:lnTo>
                    <a:pt x="334" y="28"/>
                  </a:lnTo>
                  <a:lnTo>
                    <a:pt x="352" y="32"/>
                  </a:lnTo>
                  <a:lnTo>
                    <a:pt x="370" y="40"/>
                  </a:lnTo>
                  <a:lnTo>
                    <a:pt x="364" y="171"/>
                  </a:lnTo>
                  <a:lnTo>
                    <a:pt x="321" y="151"/>
                  </a:lnTo>
                  <a:lnTo>
                    <a:pt x="297" y="60"/>
                  </a:lnTo>
                  <a:lnTo>
                    <a:pt x="291" y="56"/>
                  </a:lnTo>
                  <a:lnTo>
                    <a:pt x="279" y="52"/>
                  </a:lnTo>
                  <a:lnTo>
                    <a:pt x="249" y="48"/>
                  </a:lnTo>
                  <a:lnTo>
                    <a:pt x="224" y="44"/>
                  </a:lnTo>
                  <a:lnTo>
                    <a:pt x="206" y="40"/>
                  </a:lnTo>
                  <a:lnTo>
                    <a:pt x="194" y="40"/>
                  </a:lnTo>
                  <a:lnTo>
                    <a:pt x="176" y="40"/>
                  </a:lnTo>
                  <a:lnTo>
                    <a:pt x="158" y="44"/>
                  </a:lnTo>
                  <a:lnTo>
                    <a:pt x="133" y="48"/>
                  </a:lnTo>
                  <a:lnTo>
                    <a:pt x="115" y="64"/>
                  </a:lnTo>
                  <a:lnTo>
                    <a:pt x="103" y="132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3" name="Freeform 60"/>
            <p:cNvSpPr>
              <a:spLocks/>
            </p:cNvSpPr>
            <p:nvPr/>
          </p:nvSpPr>
          <p:spPr bwMode="auto">
            <a:xfrm>
              <a:off x="7453313" y="-465138"/>
              <a:ext cx="366713" cy="1028700"/>
            </a:xfrm>
            <a:custGeom>
              <a:avLst/>
              <a:gdLst>
                <a:gd name="T0" fmla="*/ 352822362 w 231"/>
                <a:gd name="T1" fmla="*/ 0 h 648"/>
                <a:gd name="T2" fmla="*/ 413306179 w 231"/>
                <a:gd name="T3" fmla="*/ 37801548 h 648"/>
                <a:gd name="T4" fmla="*/ 458669140 w 231"/>
                <a:gd name="T5" fmla="*/ 98286875 h 648"/>
                <a:gd name="T6" fmla="*/ 473790094 w 231"/>
                <a:gd name="T7" fmla="*/ 138607797 h 648"/>
                <a:gd name="T8" fmla="*/ 519152957 w 231"/>
                <a:gd name="T9" fmla="*/ 189012491 h 648"/>
                <a:gd name="T10" fmla="*/ 536794864 w 231"/>
                <a:gd name="T11" fmla="*/ 239414059 h 648"/>
                <a:gd name="T12" fmla="*/ 551915818 w 231"/>
                <a:gd name="T13" fmla="*/ 320059029 h 648"/>
                <a:gd name="T14" fmla="*/ 567036772 w 231"/>
                <a:gd name="T15" fmla="*/ 400705586 h 648"/>
                <a:gd name="T16" fmla="*/ 582157726 w 231"/>
                <a:gd name="T17" fmla="*/ 488910327 h 648"/>
                <a:gd name="T18" fmla="*/ 567036772 w 231"/>
                <a:gd name="T19" fmla="*/ 529232812 h 648"/>
                <a:gd name="T20" fmla="*/ 567036772 w 231"/>
                <a:gd name="T21" fmla="*/ 579635918 h 648"/>
                <a:gd name="T22" fmla="*/ 567036772 w 231"/>
                <a:gd name="T23" fmla="*/ 640119645 h 648"/>
                <a:gd name="T24" fmla="*/ 567036772 w 231"/>
                <a:gd name="T25" fmla="*/ 700603372 h 648"/>
                <a:gd name="T26" fmla="*/ 551915818 w 231"/>
                <a:gd name="T27" fmla="*/ 751006478 h 648"/>
                <a:gd name="T28" fmla="*/ 551915818 w 231"/>
                <a:gd name="T29" fmla="*/ 821570826 h 648"/>
                <a:gd name="T30" fmla="*/ 536794864 w 231"/>
                <a:gd name="T31" fmla="*/ 889614424 h 648"/>
                <a:gd name="T32" fmla="*/ 519152957 w 231"/>
                <a:gd name="T33" fmla="*/ 960178773 h 648"/>
                <a:gd name="T34" fmla="*/ 504032002 w 231"/>
                <a:gd name="T35" fmla="*/ 980340015 h 648"/>
                <a:gd name="T36" fmla="*/ 488911048 w 231"/>
                <a:gd name="T37" fmla="*/ 1040823742 h 648"/>
                <a:gd name="T38" fmla="*/ 458669140 w 231"/>
                <a:gd name="T39" fmla="*/ 1131549333 h 648"/>
                <a:gd name="T40" fmla="*/ 428427232 w 231"/>
                <a:gd name="T41" fmla="*/ 1181952439 h 648"/>
                <a:gd name="T42" fmla="*/ 428427232 w 231"/>
                <a:gd name="T43" fmla="*/ 1232355545 h 648"/>
                <a:gd name="T44" fmla="*/ 398185224 w 231"/>
                <a:gd name="T45" fmla="*/ 1292840860 h 648"/>
                <a:gd name="T46" fmla="*/ 367943316 w 231"/>
                <a:gd name="T47" fmla="*/ 1340723017 h 648"/>
                <a:gd name="T48" fmla="*/ 352822362 w 231"/>
                <a:gd name="T49" fmla="*/ 1401206744 h 648"/>
                <a:gd name="T50" fmla="*/ 322580454 w 231"/>
                <a:gd name="T51" fmla="*/ 1461690471 h 648"/>
                <a:gd name="T52" fmla="*/ 274698226 w 231"/>
                <a:gd name="T53" fmla="*/ 1552416062 h 648"/>
                <a:gd name="T54" fmla="*/ 229335364 w 231"/>
                <a:gd name="T55" fmla="*/ 1633061032 h 648"/>
                <a:gd name="T56" fmla="*/ 123488635 w 231"/>
                <a:gd name="T57" fmla="*/ 1471771092 h 648"/>
                <a:gd name="T58" fmla="*/ 138609589 w 231"/>
                <a:gd name="T59" fmla="*/ 1431448608 h 648"/>
                <a:gd name="T60" fmla="*/ 153730544 w 231"/>
                <a:gd name="T61" fmla="*/ 1381045502 h 648"/>
                <a:gd name="T62" fmla="*/ 153730544 w 231"/>
                <a:gd name="T63" fmla="*/ 1330642396 h 648"/>
                <a:gd name="T64" fmla="*/ 168851498 w 231"/>
                <a:gd name="T65" fmla="*/ 1272678030 h 648"/>
                <a:gd name="T66" fmla="*/ 183972452 w 231"/>
                <a:gd name="T67" fmla="*/ 1202113681 h 648"/>
                <a:gd name="T68" fmla="*/ 199093406 w 231"/>
                <a:gd name="T69" fmla="*/ 1121468712 h 648"/>
                <a:gd name="T70" fmla="*/ 214214410 w 231"/>
                <a:gd name="T71" fmla="*/ 1030743121 h 648"/>
                <a:gd name="T72" fmla="*/ 214214410 w 231"/>
                <a:gd name="T73" fmla="*/ 940017530 h 648"/>
                <a:gd name="T74" fmla="*/ 214214410 w 231"/>
                <a:gd name="T75" fmla="*/ 841732267 h 648"/>
                <a:gd name="T76" fmla="*/ 214214410 w 231"/>
                <a:gd name="T77" fmla="*/ 740925857 h 648"/>
                <a:gd name="T78" fmla="*/ 214214410 w 231"/>
                <a:gd name="T79" fmla="*/ 670361508 h 648"/>
                <a:gd name="T80" fmla="*/ 199093406 w 231"/>
                <a:gd name="T81" fmla="*/ 619958402 h 648"/>
                <a:gd name="T82" fmla="*/ 199093406 w 231"/>
                <a:gd name="T83" fmla="*/ 539313433 h 648"/>
                <a:gd name="T84" fmla="*/ 183972452 w 231"/>
                <a:gd name="T85" fmla="*/ 441026582 h 648"/>
                <a:gd name="T86" fmla="*/ 138609589 w 231"/>
                <a:gd name="T87" fmla="*/ 350302480 h 648"/>
                <a:gd name="T88" fmla="*/ 0 w 231"/>
                <a:gd name="T89" fmla="*/ 37801548 h 6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1"/>
                <a:gd name="T136" fmla="*/ 0 h 648"/>
                <a:gd name="T137" fmla="*/ 231 w 231"/>
                <a:gd name="T138" fmla="*/ 648 h 6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1" h="648">
                  <a:moveTo>
                    <a:pt x="0" y="15"/>
                  </a:moveTo>
                  <a:lnTo>
                    <a:pt x="140" y="0"/>
                  </a:lnTo>
                  <a:lnTo>
                    <a:pt x="146" y="0"/>
                  </a:lnTo>
                  <a:lnTo>
                    <a:pt x="164" y="15"/>
                  </a:lnTo>
                  <a:lnTo>
                    <a:pt x="170" y="23"/>
                  </a:lnTo>
                  <a:lnTo>
                    <a:pt x="182" y="39"/>
                  </a:lnTo>
                  <a:lnTo>
                    <a:pt x="182" y="43"/>
                  </a:lnTo>
                  <a:lnTo>
                    <a:pt x="188" y="55"/>
                  </a:lnTo>
                  <a:lnTo>
                    <a:pt x="194" y="67"/>
                  </a:lnTo>
                  <a:lnTo>
                    <a:pt x="206" y="75"/>
                  </a:lnTo>
                  <a:lnTo>
                    <a:pt x="206" y="87"/>
                  </a:lnTo>
                  <a:lnTo>
                    <a:pt x="213" y="95"/>
                  </a:lnTo>
                  <a:lnTo>
                    <a:pt x="219" y="111"/>
                  </a:lnTo>
                  <a:lnTo>
                    <a:pt x="219" y="127"/>
                  </a:lnTo>
                  <a:lnTo>
                    <a:pt x="225" y="139"/>
                  </a:lnTo>
                  <a:lnTo>
                    <a:pt x="225" y="159"/>
                  </a:lnTo>
                  <a:lnTo>
                    <a:pt x="225" y="175"/>
                  </a:lnTo>
                  <a:lnTo>
                    <a:pt x="231" y="194"/>
                  </a:lnTo>
                  <a:lnTo>
                    <a:pt x="225" y="198"/>
                  </a:lnTo>
                  <a:lnTo>
                    <a:pt x="225" y="210"/>
                  </a:lnTo>
                  <a:lnTo>
                    <a:pt x="225" y="222"/>
                  </a:lnTo>
                  <a:lnTo>
                    <a:pt x="225" y="230"/>
                  </a:lnTo>
                  <a:lnTo>
                    <a:pt x="225" y="242"/>
                  </a:lnTo>
                  <a:lnTo>
                    <a:pt x="225" y="254"/>
                  </a:lnTo>
                  <a:lnTo>
                    <a:pt x="225" y="262"/>
                  </a:lnTo>
                  <a:lnTo>
                    <a:pt x="225" y="278"/>
                  </a:lnTo>
                  <a:lnTo>
                    <a:pt x="219" y="290"/>
                  </a:lnTo>
                  <a:lnTo>
                    <a:pt x="219" y="298"/>
                  </a:lnTo>
                  <a:lnTo>
                    <a:pt x="219" y="314"/>
                  </a:lnTo>
                  <a:lnTo>
                    <a:pt x="219" y="326"/>
                  </a:lnTo>
                  <a:lnTo>
                    <a:pt x="213" y="338"/>
                  </a:lnTo>
                  <a:lnTo>
                    <a:pt x="213" y="353"/>
                  </a:lnTo>
                  <a:lnTo>
                    <a:pt x="206" y="365"/>
                  </a:lnTo>
                  <a:lnTo>
                    <a:pt x="206" y="381"/>
                  </a:lnTo>
                  <a:lnTo>
                    <a:pt x="200" y="381"/>
                  </a:lnTo>
                  <a:lnTo>
                    <a:pt x="200" y="389"/>
                  </a:lnTo>
                  <a:lnTo>
                    <a:pt x="194" y="397"/>
                  </a:lnTo>
                  <a:lnTo>
                    <a:pt x="194" y="413"/>
                  </a:lnTo>
                  <a:lnTo>
                    <a:pt x="188" y="429"/>
                  </a:lnTo>
                  <a:lnTo>
                    <a:pt x="182" y="449"/>
                  </a:lnTo>
                  <a:lnTo>
                    <a:pt x="176" y="457"/>
                  </a:lnTo>
                  <a:lnTo>
                    <a:pt x="170" y="469"/>
                  </a:lnTo>
                  <a:lnTo>
                    <a:pt x="170" y="481"/>
                  </a:lnTo>
                  <a:lnTo>
                    <a:pt x="170" y="489"/>
                  </a:lnTo>
                  <a:lnTo>
                    <a:pt x="164" y="501"/>
                  </a:lnTo>
                  <a:lnTo>
                    <a:pt x="158" y="513"/>
                  </a:lnTo>
                  <a:lnTo>
                    <a:pt x="152" y="520"/>
                  </a:lnTo>
                  <a:lnTo>
                    <a:pt x="146" y="532"/>
                  </a:lnTo>
                  <a:lnTo>
                    <a:pt x="140" y="544"/>
                  </a:lnTo>
                  <a:lnTo>
                    <a:pt x="140" y="556"/>
                  </a:lnTo>
                  <a:lnTo>
                    <a:pt x="134" y="568"/>
                  </a:lnTo>
                  <a:lnTo>
                    <a:pt x="128" y="580"/>
                  </a:lnTo>
                  <a:lnTo>
                    <a:pt x="122" y="596"/>
                  </a:lnTo>
                  <a:lnTo>
                    <a:pt x="109" y="616"/>
                  </a:lnTo>
                  <a:lnTo>
                    <a:pt x="97" y="632"/>
                  </a:lnTo>
                  <a:lnTo>
                    <a:pt x="91" y="648"/>
                  </a:lnTo>
                  <a:lnTo>
                    <a:pt x="49" y="588"/>
                  </a:lnTo>
                  <a:lnTo>
                    <a:pt x="49" y="584"/>
                  </a:lnTo>
                  <a:lnTo>
                    <a:pt x="55" y="576"/>
                  </a:lnTo>
                  <a:lnTo>
                    <a:pt x="55" y="568"/>
                  </a:lnTo>
                  <a:lnTo>
                    <a:pt x="55" y="560"/>
                  </a:lnTo>
                  <a:lnTo>
                    <a:pt x="61" y="548"/>
                  </a:lnTo>
                  <a:lnTo>
                    <a:pt x="61" y="540"/>
                  </a:lnTo>
                  <a:lnTo>
                    <a:pt x="61" y="528"/>
                  </a:lnTo>
                  <a:lnTo>
                    <a:pt x="67" y="517"/>
                  </a:lnTo>
                  <a:lnTo>
                    <a:pt x="67" y="505"/>
                  </a:lnTo>
                  <a:lnTo>
                    <a:pt x="73" y="489"/>
                  </a:lnTo>
                  <a:lnTo>
                    <a:pt x="73" y="477"/>
                  </a:lnTo>
                  <a:lnTo>
                    <a:pt x="79" y="461"/>
                  </a:lnTo>
                  <a:lnTo>
                    <a:pt x="79" y="445"/>
                  </a:lnTo>
                  <a:lnTo>
                    <a:pt x="85" y="429"/>
                  </a:lnTo>
                  <a:lnTo>
                    <a:pt x="85" y="409"/>
                  </a:lnTo>
                  <a:lnTo>
                    <a:pt x="85" y="389"/>
                  </a:lnTo>
                  <a:lnTo>
                    <a:pt x="85" y="373"/>
                  </a:lnTo>
                  <a:lnTo>
                    <a:pt x="91" y="353"/>
                  </a:lnTo>
                  <a:lnTo>
                    <a:pt x="85" y="334"/>
                  </a:lnTo>
                  <a:lnTo>
                    <a:pt x="85" y="314"/>
                  </a:lnTo>
                  <a:lnTo>
                    <a:pt x="85" y="294"/>
                  </a:lnTo>
                  <a:lnTo>
                    <a:pt x="85" y="278"/>
                  </a:lnTo>
                  <a:lnTo>
                    <a:pt x="85" y="266"/>
                  </a:lnTo>
                  <a:lnTo>
                    <a:pt x="85" y="258"/>
                  </a:lnTo>
                  <a:lnTo>
                    <a:pt x="79" y="246"/>
                  </a:lnTo>
                  <a:lnTo>
                    <a:pt x="79" y="234"/>
                  </a:lnTo>
                  <a:lnTo>
                    <a:pt x="79" y="214"/>
                  </a:lnTo>
                  <a:lnTo>
                    <a:pt x="73" y="194"/>
                  </a:lnTo>
                  <a:lnTo>
                    <a:pt x="73" y="175"/>
                  </a:lnTo>
                  <a:lnTo>
                    <a:pt x="67" y="159"/>
                  </a:lnTo>
                  <a:lnTo>
                    <a:pt x="55" y="139"/>
                  </a:lnTo>
                  <a:lnTo>
                    <a:pt x="49" y="1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7" name="Slide Number Placeholder 3"/>
          <p:cNvSpPr txBox="1">
            <a:spLocks/>
          </p:cNvSpPr>
          <p:nvPr/>
        </p:nvSpPr>
        <p:spPr bwMode="auto">
          <a:xfrm>
            <a:off x="3505200" y="6543675"/>
            <a:ext cx="2133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485C4A-8869-4F6C-A618-285103B339E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D5C53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4D5C53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3" grpId="0"/>
      <p:bldP spid="112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outcome for big </a:t>
            </a:r>
            <a:r>
              <a:rPr lang="en-US" dirty="0" err="1" smtClean="0"/>
              <a:t>pharma</a:t>
            </a:r>
            <a:r>
              <a:rPr lang="en-US" dirty="0" smtClean="0"/>
              <a:t>?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505200" y="6543675"/>
            <a:ext cx="2133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E5485C4A-8869-4F6C-A618-285103B339E3}" type="slidenum">
              <a:rPr lang="en-US" sz="1100">
                <a:solidFill>
                  <a:srgbClr val="4D5C53"/>
                </a:solidFill>
                <a:ea typeface="MS PGothic" pitchFamily="34" charset="-128"/>
              </a:rPr>
              <a:pPr algn="ctr"/>
              <a:t>4</a:t>
            </a:fld>
            <a:endParaRPr lang="en-US" sz="1100" dirty="0">
              <a:solidFill>
                <a:srgbClr val="4D5C53"/>
              </a:solidFill>
              <a:ea typeface="MS PGothic" pitchFamily="3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8600" y="1497013"/>
            <a:ext cx="7472363" cy="4903787"/>
            <a:chOff x="228600" y="1497013"/>
            <a:chExt cx="7472363" cy="4903787"/>
          </a:xfrm>
        </p:grpSpPr>
        <p:pic>
          <p:nvPicPr>
            <p:cNvPr id="61443" name="Picture 1" descr="Screen Shot 2011-09-09 at 18.13.32.png"/>
            <p:cNvPicPr>
              <a:picLocks noChangeAspect="1"/>
            </p:cNvPicPr>
            <p:nvPr/>
          </p:nvPicPr>
          <p:blipFill>
            <a:blip r:embed="rId3"/>
            <a:srcRect l="20476" t="12505" r="17204" b="13431"/>
            <a:stretch>
              <a:fillRect/>
            </a:stretch>
          </p:blipFill>
          <p:spPr bwMode="auto">
            <a:xfrm>
              <a:off x="1433513" y="1497013"/>
              <a:ext cx="6267450" cy="4656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228600" y="6093023"/>
              <a:ext cx="2553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With thanks to Defined Health</a:t>
              </a:r>
              <a:endParaRPr lang="en-GB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7696" y="4061719"/>
            <a:ext cx="4104232" cy="2186681"/>
            <a:chOff x="239168" y="4061719"/>
            <a:chExt cx="4104232" cy="2186681"/>
          </a:xfrm>
        </p:grpSpPr>
        <p:pic>
          <p:nvPicPr>
            <p:cNvPr id="21508" name="Picture 4" descr="C:\Users\ankita sharma\Desktop\google-search-new-ui-screenshot-00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9168" y="4061719"/>
              <a:ext cx="4104232" cy="21866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" name="TextBox 1"/>
            <p:cNvSpPr txBox="1"/>
            <p:nvPr/>
          </p:nvSpPr>
          <p:spPr>
            <a:xfrm>
              <a:off x="446502" y="5378385"/>
              <a:ext cx="28071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Pain in calf and short of breath</a:t>
              </a:r>
              <a:endParaRPr lang="en-GB" sz="1400" b="1" dirty="0"/>
            </a:p>
          </p:txBody>
        </p:sp>
      </p:grpSp>
      <p:pic>
        <p:nvPicPr>
          <p:cNvPr id="21511" name="Picture 7" descr="C:\Users\ankita sharma\Desktop\new-generation-apple-ipod-nan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01155"/>
            <a:ext cx="4619625" cy="1638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is their ‘Market Access’ department?</a:t>
            </a:r>
          </a:p>
        </p:txBody>
      </p:sp>
      <p:pic>
        <p:nvPicPr>
          <p:cNvPr id="13317" name="Picture 5" descr="C:\Users\ankita sharma\Desktop\Apple-iPhone-4G.jpg"/>
          <p:cNvPicPr>
            <a:picLocks noChangeAspect="1" noChangeArrowheads="1"/>
          </p:cNvPicPr>
          <p:nvPr/>
        </p:nvPicPr>
        <p:blipFill>
          <a:blip r:embed="rId5"/>
          <a:srcRect r="11218"/>
          <a:stretch>
            <a:fillRect/>
          </a:stretch>
        </p:blipFill>
        <p:spPr bwMode="auto">
          <a:xfrm>
            <a:off x="5886450" y="1457325"/>
            <a:ext cx="165735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C:\Users\ankita sharma\Desktop\apple_ipad_5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1588" y="3062288"/>
            <a:ext cx="3046412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C:\Users\ankita sharma\Desktop\white-samsung-galaxy-S-II.jpg"/>
          <p:cNvPicPr>
            <a:picLocks noChangeAspect="1" noChangeArrowheads="1"/>
          </p:cNvPicPr>
          <p:nvPr/>
        </p:nvPicPr>
        <p:blipFill>
          <a:blip r:embed="rId7"/>
          <a:srcRect l="23025" r="24184"/>
          <a:stretch>
            <a:fillRect/>
          </a:stretch>
        </p:blipFill>
        <p:spPr bwMode="auto">
          <a:xfrm>
            <a:off x="7010400" y="3276600"/>
            <a:ext cx="1807664" cy="2802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3505200" y="6543675"/>
            <a:ext cx="2133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485C4A-8869-4F6C-A618-285103B339E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D5C53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4D5C53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428625" y="3505200"/>
            <a:ext cx="9039225" cy="515938"/>
            <a:chOff x="428625" y="3505200"/>
            <a:chExt cx="9039225" cy="515938"/>
          </a:xfrm>
        </p:grpSpPr>
        <p:sp>
          <p:nvSpPr>
            <p:cNvPr id="18" name="Pentagon 72"/>
            <p:cNvSpPr>
              <a:spLocks noChangeArrowheads="1"/>
            </p:cNvSpPr>
            <p:nvPr/>
          </p:nvSpPr>
          <p:spPr bwMode="auto">
            <a:xfrm>
              <a:off x="482600" y="3511550"/>
              <a:ext cx="893763" cy="488950"/>
            </a:xfrm>
            <a:prstGeom prst="homePlate">
              <a:avLst>
                <a:gd name="adj" fmla="val 49997"/>
              </a:avLst>
            </a:prstGeom>
            <a:solidFill>
              <a:srgbClr val="FAA61A"/>
            </a:solidFill>
            <a:ln w="9525">
              <a:noFill/>
              <a:miter lim="800000"/>
              <a:headEnd/>
              <a:tailEnd/>
            </a:ln>
          </p:spPr>
          <p:txBody>
            <a:bodyPr lIns="18000" rIns="18000" anchor="ctr"/>
            <a:lstStyle/>
            <a:p>
              <a:pPr>
                <a:spcBef>
                  <a:spcPct val="20000"/>
                </a:spcBef>
                <a:buClr>
                  <a:schemeClr val="tx2"/>
                </a:buClr>
              </a:pPr>
              <a:endParaRPr lang="en-US" sz="1600"/>
            </a:p>
          </p:txBody>
        </p:sp>
        <p:sp>
          <p:nvSpPr>
            <p:cNvPr id="19" name="Chevron 70"/>
            <p:cNvSpPr>
              <a:spLocks noChangeArrowheads="1"/>
            </p:cNvSpPr>
            <p:nvPr/>
          </p:nvSpPr>
          <p:spPr bwMode="auto">
            <a:xfrm>
              <a:off x="1239838" y="3511550"/>
              <a:ext cx="971550" cy="488950"/>
            </a:xfrm>
            <a:prstGeom prst="chevron">
              <a:avLst>
                <a:gd name="adj" fmla="val 49951"/>
              </a:avLst>
            </a:prstGeom>
            <a:solidFill>
              <a:srgbClr val="FAA61A"/>
            </a:solidFill>
            <a:ln w="9525">
              <a:noFill/>
              <a:miter lim="800000"/>
              <a:headEnd/>
              <a:tailEnd/>
            </a:ln>
          </p:spPr>
          <p:txBody>
            <a:bodyPr lIns="18000" rIns="18000" anchor="ctr"/>
            <a:lstStyle/>
            <a:p>
              <a:pPr>
                <a:spcBef>
                  <a:spcPct val="20000"/>
                </a:spcBef>
                <a:buClr>
                  <a:schemeClr val="tx2"/>
                </a:buClr>
              </a:pPr>
              <a:endParaRPr lang="en-US" sz="1600"/>
            </a:p>
          </p:txBody>
        </p:sp>
        <p:sp>
          <p:nvSpPr>
            <p:cNvPr id="20" name="Chevron 68"/>
            <p:cNvSpPr>
              <a:spLocks noChangeArrowheads="1"/>
            </p:cNvSpPr>
            <p:nvPr/>
          </p:nvSpPr>
          <p:spPr bwMode="auto">
            <a:xfrm>
              <a:off x="2941638" y="3511550"/>
              <a:ext cx="1046162" cy="488950"/>
            </a:xfrm>
            <a:prstGeom prst="chevron">
              <a:avLst>
                <a:gd name="adj" fmla="val 49994"/>
              </a:avLst>
            </a:prstGeom>
            <a:solidFill>
              <a:srgbClr val="FAA61A"/>
            </a:solidFill>
            <a:ln w="9525">
              <a:noFill/>
              <a:miter lim="800000"/>
              <a:headEnd/>
              <a:tailEnd/>
            </a:ln>
          </p:spPr>
          <p:txBody>
            <a:bodyPr lIns="18000" rIns="18000" anchor="ctr"/>
            <a:lstStyle/>
            <a:p>
              <a:pPr>
                <a:spcBef>
                  <a:spcPct val="20000"/>
                </a:spcBef>
                <a:buClr>
                  <a:schemeClr val="tx2"/>
                </a:buClr>
              </a:pPr>
              <a:endParaRPr lang="en-US" sz="1600"/>
            </a:p>
          </p:txBody>
        </p:sp>
        <p:sp>
          <p:nvSpPr>
            <p:cNvPr id="21" name="Chevron 67"/>
            <p:cNvSpPr>
              <a:spLocks noChangeArrowheads="1"/>
            </p:cNvSpPr>
            <p:nvPr/>
          </p:nvSpPr>
          <p:spPr bwMode="auto">
            <a:xfrm>
              <a:off x="3860800" y="3505200"/>
              <a:ext cx="1146175" cy="515938"/>
            </a:xfrm>
            <a:prstGeom prst="chevron">
              <a:avLst>
                <a:gd name="adj" fmla="val 47382"/>
              </a:avLst>
            </a:prstGeom>
            <a:solidFill>
              <a:srgbClr val="FAA61A"/>
            </a:solidFill>
            <a:ln w="9525">
              <a:noFill/>
              <a:miter lim="800000"/>
              <a:headEnd/>
              <a:tailEnd/>
            </a:ln>
          </p:spPr>
          <p:txBody>
            <a:bodyPr lIns="18000" rIns="18000" anchor="ctr"/>
            <a:lstStyle/>
            <a:p>
              <a:pPr>
                <a:spcBef>
                  <a:spcPct val="20000"/>
                </a:spcBef>
                <a:buClr>
                  <a:schemeClr val="tx2"/>
                </a:buClr>
              </a:pPr>
              <a:endParaRPr lang="en-US" sz="1600"/>
            </a:p>
          </p:txBody>
        </p:sp>
        <p:sp>
          <p:nvSpPr>
            <p:cNvPr id="22" name="Chevron 66"/>
            <p:cNvSpPr>
              <a:spLocks noChangeArrowheads="1"/>
            </p:cNvSpPr>
            <p:nvPr/>
          </p:nvSpPr>
          <p:spPr bwMode="auto">
            <a:xfrm>
              <a:off x="4891088" y="3511550"/>
              <a:ext cx="1146175" cy="488950"/>
            </a:xfrm>
            <a:prstGeom prst="chevron">
              <a:avLst>
                <a:gd name="adj" fmla="val 49998"/>
              </a:avLst>
            </a:prstGeom>
            <a:solidFill>
              <a:srgbClr val="FAA61A"/>
            </a:solidFill>
            <a:ln w="9525">
              <a:noFill/>
              <a:miter lim="800000"/>
              <a:headEnd/>
              <a:tailEnd/>
            </a:ln>
          </p:spPr>
          <p:txBody>
            <a:bodyPr lIns="18000" rIns="18000" anchor="ctr"/>
            <a:lstStyle/>
            <a:p>
              <a:pPr>
                <a:spcBef>
                  <a:spcPct val="20000"/>
                </a:spcBef>
                <a:buClr>
                  <a:schemeClr val="tx2"/>
                </a:buClr>
              </a:pPr>
              <a:endParaRPr lang="en-US" sz="1600"/>
            </a:p>
          </p:txBody>
        </p:sp>
        <p:sp>
          <p:nvSpPr>
            <p:cNvPr id="23" name="Chevron 65"/>
            <p:cNvSpPr>
              <a:spLocks noChangeArrowheads="1"/>
            </p:cNvSpPr>
            <p:nvPr/>
          </p:nvSpPr>
          <p:spPr bwMode="auto">
            <a:xfrm>
              <a:off x="5905500" y="3511550"/>
              <a:ext cx="1144588" cy="488950"/>
            </a:xfrm>
            <a:prstGeom prst="chevron">
              <a:avLst>
                <a:gd name="adj" fmla="val 49929"/>
              </a:avLst>
            </a:prstGeom>
            <a:solidFill>
              <a:srgbClr val="FAA61A"/>
            </a:solidFill>
            <a:ln w="9525">
              <a:noFill/>
              <a:miter lim="800000"/>
              <a:headEnd/>
              <a:tailEnd/>
            </a:ln>
          </p:spPr>
          <p:txBody>
            <a:bodyPr lIns="18000" rIns="18000" anchor="ctr"/>
            <a:lstStyle/>
            <a:p>
              <a:pPr>
                <a:spcBef>
                  <a:spcPct val="20000"/>
                </a:spcBef>
                <a:buClr>
                  <a:schemeClr val="tx2"/>
                </a:buClr>
              </a:pPr>
              <a:endParaRPr lang="en-US" sz="1600"/>
            </a:p>
          </p:txBody>
        </p:sp>
        <p:sp>
          <p:nvSpPr>
            <p:cNvPr id="24" name="Chevron 52"/>
            <p:cNvSpPr>
              <a:spLocks noChangeArrowheads="1"/>
            </p:cNvSpPr>
            <p:nvPr/>
          </p:nvSpPr>
          <p:spPr bwMode="auto">
            <a:xfrm>
              <a:off x="6919913" y="3511550"/>
              <a:ext cx="1098550" cy="488950"/>
            </a:xfrm>
            <a:prstGeom prst="chevron">
              <a:avLst>
                <a:gd name="adj" fmla="val 49876"/>
              </a:avLst>
            </a:prstGeom>
            <a:solidFill>
              <a:srgbClr val="FAA61A"/>
            </a:solidFill>
            <a:ln w="9525">
              <a:noFill/>
              <a:miter lim="800000"/>
              <a:headEnd/>
              <a:tailEnd/>
            </a:ln>
          </p:spPr>
          <p:txBody>
            <a:bodyPr lIns="18000" rIns="18000" anchor="ctr"/>
            <a:lstStyle/>
            <a:p>
              <a:pPr>
                <a:spcBef>
                  <a:spcPct val="20000"/>
                </a:spcBef>
                <a:buClr>
                  <a:schemeClr val="tx2"/>
                </a:buClr>
              </a:pPr>
              <a:endParaRPr lang="en-US" sz="1600"/>
            </a:p>
          </p:txBody>
        </p:sp>
        <p:sp>
          <p:nvSpPr>
            <p:cNvPr id="25" name="Chevron 50"/>
            <p:cNvSpPr>
              <a:spLocks noChangeArrowheads="1"/>
            </p:cNvSpPr>
            <p:nvPr/>
          </p:nvSpPr>
          <p:spPr bwMode="auto">
            <a:xfrm>
              <a:off x="7891463" y="3511550"/>
              <a:ext cx="1144587" cy="488950"/>
            </a:xfrm>
            <a:prstGeom prst="chevron">
              <a:avLst>
                <a:gd name="adj" fmla="val 49929"/>
              </a:avLst>
            </a:prstGeom>
            <a:solidFill>
              <a:srgbClr val="FAA61A"/>
            </a:solidFill>
            <a:ln w="9525">
              <a:noFill/>
              <a:miter lim="800000"/>
              <a:headEnd/>
              <a:tailEnd/>
            </a:ln>
          </p:spPr>
          <p:txBody>
            <a:bodyPr lIns="18000" rIns="18000" anchor="ctr"/>
            <a:lstStyle/>
            <a:p>
              <a:pPr>
                <a:spcBef>
                  <a:spcPct val="20000"/>
                </a:spcBef>
                <a:buClr>
                  <a:schemeClr val="tx2"/>
                </a:buClr>
              </a:pPr>
              <a:endParaRPr lang="en-US" sz="1600"/>
            </a:p>
          </p:txBody>
        </p:sp>
        <p:sp>
          <p:nvSpPr>
            <p:cNvPr id="26" name="TextBox 44"/>
            <p:cNvSpPr txBox="1">
              <a:spLocks noChangeArrowheads="1"/>
            </p:cNvSpPr>
            <p:nvPr/>
          </p:nvSpPr>
          <p:spPr bwMode="auto">
            <a:xfrm>
              <a:off x="428625" y="3632200"/>
              <a:ext cx="13716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b="1"/>
                <a:t>Population</a:t>
              </a:r>
            </a:p>
          </p:txBody>
        </p:sp>
        <p:sp>
          <p:nvSpPr>
            <p:cNvPr id="27" name="TextBox 46"/>
            <p:cNvSpPr txBox="1">
              <a:spLocks noChangeArrowheads="1"/>
            </p:cNvSpPr>
            <p:nvPr/>
          </p:nvSpPr>
          <p:spPr bwMode="auto">
            <a:xfrm>
              <a:off x="4046538" y="3559175"/>
              <a:ext cx="108585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b="1"/>
                <a:t>Healthcare</a:t>
              </a:r>
            </a:p>
            <a:p>
              <a:r>
                <a:rPr lang="en-GB" sz="1000" b="1"/>
                <a:t>Providers</a:t>
              </a:r>
            </a:p>
          </p:txBody>
        </p:sp>
        <p:sp>
          <p:nvSpPr>
            <p:cNvPr id="28" name="TextBox 48"/>
            <p:cNvSpPr txBox="1">
              <a:spLocks noChangeArrowheads="1"/>
            </p:cNvSpPr>
            <p:nvPr/>
          </p:nvSpPr>
          <p:spPr bwMode="auto">
            <a:xfrm>
              <a:off x="6076950" y="3614738"/>
              <a:ext cx="1328738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b="1"/>
                <a:t>Practitioners</a:t>
              </a:r>
            </a:p>
          </p:txBody>
        </p:sp>
        <p:sp>
          <p:nvSpPr>
            <p:cNvPr id="29" name="TextBox 29"/>
            <p:cNvSpPr txBox="1">
              <a:spLocks noChangeArrowheads="1"/>
            </p:cNvSpPr>
            <p:nvPr/>
          </p:nvSpPr>
          <p:spPr bwMode="auto">
            <a:xfrm>
              <a:off x="1385888" y="3622675"/>
              <a:ext cx="108585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b="1"/>
                <a:t>Politicians</a:t>
              </a:r>
            </a:p>
          </p:txBody>
        </p:sp>
        <p:grpSp>
          <p:nvGrpSpPr>
            <p:cNvPr id="30" name="Group 54"/>
            <p:cNvGrpSpPr>
              <a:grpSpLocks/>
            </p:cNvGrpSpPr>
            <p:nvPr/>
          </p:nvGrpSpPr>
          <p:grpSpPr bwMode="auto">
            <a:xfrm>
              <a:off x="2089150" y="3513138"/>
              <a:ext cx="1206500" cy="488950"/>
              <a:chOff x="2256517" y="1122136"/>
              <a:chExt cx="1206502" cy="488950"/>
            </a:xfrm>
          </p:grpSpPr>
          <p:sp>
            <p:nvSpPr>
              <p:cNvPr id="31" name="Chevron 70"/>
              <p:cNvSpPr>
                <a:spLocks noChangeArrowheads="1"/>
              </p:cNvSpPr>
              <p:nvPr/>
            </p:nvSpPr>
            <p:spPr bwMode="auto">
              <a:xfrm>
                <a:off x="2256517" y="1122136"/>
                <a:ext cx="971550" cy="488950"/>
              </a:xfrm>
              <a:prstGeom prst="chevron">
                <a:avLst>
                  <a:gd name="adj" fmla="val 49951"/>
                </a:avLst>
              </a:prstGeom>
              <a:solidFill>
                <a:srgbClr val="FAA61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8000" rIns="18000" anchor="ctr"/>
              <a:lstStyle/>
              <a:p>
                <a:pPr>
                  <a:spcBef>
                    <a:spcPct val="20000"/>
                  </a:spcBef>
                  <a:buClr>
                    <a:schemeClr val="tx2"/>
                  </a:buClr>
                </a:pPr>
                <a:endParaRPr lang="en-US" sz="1600"/>
              </a:p>
            </p:txBody>
          </p:sp>
          <p:sp>
            <p:nvSpPr>
              <p:cNvPr id="32" name="TextBox 47"/>
              <p:cNvSpPr txBox="1">
                <a:spLocks noChangeArrowheads="1"/>
              </p:cNvSpPr>
              <p:nvPr/>
            </p:nvSpPr>
            <p:spPr bwMode="auto">
              <a:xfrm>
                <a:off x="2462894" y="1161143"/>
                <a:ext cx="1000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1000" b="1"/>
                  <a:t>Public</a:t>
                </a:r>
              </a:p>
              <a:p>
                <a:r>
                  <a:rPr lang="en-GB" sz="1000" b="1"/>
                  <a:t>Bodies</a:t>
                </a:r>
              </a:p>
            </p:txBody>
          </p:sp>
        </p:grpSp>
        <p:sp>
          <p:nvSpPr>
            <p:cNvPr id="33" name="TextBox 30"/>
            <p:cNvSpPr txBox="1">
              <a:spLocks noChangeArrowheads="1"/>
            </p:cNvSpPr>
            <p:nvPr/>
          </p:nvSpPr>
          <p:spPr bwMode="auto">
            <a:xfrm>
              <a:off x="3113088" y="3617913"/>
              <a:ext cx="1143000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b="1"/>
                <a:t>Purchasers</a:t>
              </a:r>
            </a:p>
          </p:txBody>
        </p:sp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5100638" y="3629025"/>
              <a:ext cx="108585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b="1"/>
                <a:t>Physicians</a:t>
              </a:r>
            </a:p>
          </p:txBody>
        </p:sp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7089775" y="3617913"/>
              <a:ext cx="1328738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b="1"/>
                <a:t>Pharmacists</a:t>
              </a:r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8139113" y="3629505"/>
              <a:ext cx="1328737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b="1" dirty="0"/>
                <a:t>Patients</a:t>
              </a:r>
            </a:p>
          </p:txBody>
        </p:sp>
      </p:grp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Patient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Empowerment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Integration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 smtClean="0"/>
              <a:t>Services</a:t>
            </a:r>
          </a:p>
          <a:p>
            <a:pPr>
              <a:defRPr/>
            </a:pPr>
            <a:endParaRPr lang="en-GB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GB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3505200" y="6543675"/>
            <a:ext cx="2133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485C4A-8869-4F6C-A618-285103B339E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D5C53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4D5C53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837566" y="1193283"/>
            <a:ext cx="5181624" cy="5131317"/>
            <a:chOff x="2837566" y="1193283"/>
            <a:chExt cx="5181624" cy="5131317"/>
          </a:xfrm>
        </p:grpSpPr>
        <p:grpSp>
          <p:nvGrpSpPr>
            <p:cNvPr id="37" name="Group 36"/>
            <p:cNvGrpSpPr/>
            <p:nvPr/>
          </p:nvGrpSpPr>
          <p:grpSpPr>
            <a:xfrm>
              <a:off x="2837566" y="1193283"/>
              <a:ext cx="5181624" cy="5131317"/>
              <a:chOff x="2837566" y="1193283"/>
              <a:chExt cx="5181624" cy="5131317"/>
            </a:xfrm>
          </p:grpSpPr>
          <p:sp>
            <p:nvSpPr>
              <p:cNvPr id="5" name="Oval 4"/>
              <p:cNvSpPr>
                <a:spLocks noChangeAspect="1"/>
              </p:cNvSpPr>
              <p:nvPr/>
            </p:nvSpPr>
            <p:spPr>
              <a:xfrm>
                <a:off x="2837566" y="1193283"/>
                <a:ext cx="5181624" cy="5131317"/>
              </a:xfrm>
              <a:prstGeom prst="ellipse">
                <a:avLst/>
              </a:prstGeom>
              <a:solidFill>
                <a:schemeClr val="accent1"/>
              </a:solidFill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82563" indent="-182563" algn="ctr" eaLnBrk="0" hangingPunct="0">
                  <a:buClr>
                    <a:srgbClr val="FF7800"/>
                  </a:buClr>
                  <a:buSzPct val="75000"/>
                  <a:buBlip>
                    <a:blip r:embed="rId3"/>
                  </a:buBlip>
                </a:pPr>
                <a:endParaRPr lang="en-GB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872623" y="3208581"/>
                <a:ext cx="1111511" cy="1100720"/>
              </a:xfrm>
              <a:prstGeom prst="ellipse">
                <a:avLst/>
              </a:prstGeom>
              <a:solidFill>
                <a:schemeClr val="tx2"/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182563" indent="-182563" algn="ctr" eaLnBrk="0" hangingPunct="0">
                  <a:buClr>
                    <a:srgbClr val="FF7800"/>
                  </a:buClr>
                  <a:buSzPct val="75000"/>
                </a:pPr>
                <a:r>
                  <a:rPr lang="en-GB" b="1" dirty="0" smtClean="0">
                    <a:solidFill>
                      <a:schemeClr val="bg1"/>
                    </a:solidFill>
                  </a:rPr>
                  <a:t>Patient</a:t>
                </a:r>
                <a:endParaRPr lang="en-GB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837566" y="4118852"/>
                <a:ext cx="15369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smtClean="0"/>
                  <a:t>Regulators</a:t>
                </a:r>
                <a:endParaRPr lang="en-GB" sz="1400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132388" y="1410015"/>
                <a:ext cx="9944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smtClean="0"/>
                  <a:t>Policy Makers</a:t>
                </a:r>
                <a:endParaRPr lang="en-GB" sz="1400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065787" y="4495800"/>
                <a:ext cx="15369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smtClean="0"/>
                  <a:t>Healthcare Practitioners</a:t>
                </a:r>
                <a:endParaRPr lang="en-GB" sz="1400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192015" y="2409184"/>
                <a:ext cx="9944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smtClean="0"/>
                  <a:t>Payers</a:t>
                </a:r>
                <a:endParaRPr lang="en-GB" sz="1400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202616" y="2154791"/>
                <a:ext cx="13482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smtClean="0"/>
                  <a:t>Biotech companies</a:t>
                </a:r>
                <a:endParaRPr lang="en-GB" sz="1400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316052" y="2154791"/>
                <a:ext cx="129937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smtClean="0"/>
                  <a:t>Device/ diagnostics companies</a:t>
                </a:r>
                <a:endParaRPr lang="en-GB" sz="1400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167278" y="3478311"/>
                <a:ext cx="10888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smtClean="0"/>
                  <a:t>Hospitals</a:t>
                </a:r>
                <a:endParaRPr lang="en-GB" sz="1400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652535" y="4149547"/>
                <a:ext cx="12825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smtClean="0"/>
                  <a:t>Patient’s family / carer</a:t>
                </a:r>
                <a:endParaRPr lang="en-GB" sz="1400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920282" y="5237581"/>
                <a:ext cx="11824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smtClean="0"/>
                  <a:t>Academic institutions</a:t>
                </a:r>
                <a:endParaRPr lang="en-GB" sz="1400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783310" y="5159148"/>
                <a:ext cx="11824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err="1" smtClean="0"/>
                  <a:t>Pharma</a:t>
                </a:r>
                <a:r>
                  <a:rPr lang="en-GB" sz="1400" b="1" dirty="0" smtClean="0"/>
                  <a:t> companies</a:t>
                </a:r>
                <a:endParaRPr lang="en-GB" sz="1400" b="1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6037263" y="3701665"/>
              <a:ext cx="12988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/>
                <a:t>Pharmacists</a:t>
              </a:r>
              <a:endParaRPr lang="en-GB" sz="14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783310" y="2989918"/>
              <a:ext cx="19295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ctr">
                <a:defRPr sz="1400" b="1"/>
              </a:lvl1pPr>
            </a:lstStyle>
            <a:p>
              <a:r>
                <a:rPr lang="en-GB" dirty="0"/>
                <a:t>Information services businesses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657600" y="2753380"/>
              <a:ext cx="19295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ctr">
                <a:defRPr sz="1400" b="1"/>
              </a:lvl1pPr>
            </a:lstStyle>
            <a:p>
              <a:r>
                <a:rPr lang="en-GB" dirty="0" smtClean="0"/>
                <a:t>Patient </a:t>
              </a:r>
              <a:br>
                <a:rPr lang="en-GB" dirty="0" smtClean="0"/>
              </a:br>
              <a:r>
                <a:rPr lang="en-GB" dirty="0" smtClean="0"/>
                <a:t>Associations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Document 26"/>
          <p:cNvSpPr/>
          <p:nvPr/>
        </p:nvSpPr>
        <p:spPr>
          <a:xfrm>
            <a:off x="691952" y="5104656"/>
            <a:ext cx="914400" cy="1229072"/>
          </a:xfrm>
          <a:prstGeom prst="flowChartDocumen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Clr>
                <a:srgbClr val="FF7800"/>
              </a:buClr>
              <a:buSzPct val="75000"/>
              <a:defRPr/>
            </a:pPr>
            <a:endParaRPr lang="en-GB" sz="1400" dirty="0">
              <a:solidFill>
                <a:schemeClr val="bg1"/>
              </a:solidFill>
            </a:endParaRPr>
          </a:p>
        </p:txBody>
      </p:sp>
      <p:cxnSp>
        <p:nvCxnSpPr>
          <p:cNvPr id="17410" name="Straight Connector 3"/>
          <p:cNvCxnSpPr>
            <a:cxnSpLocks noChangeShapeType="1"/>
          </p:cNvCxnSpPr>
          <p:nvPr/>
        </p:nvCxnSpPr>
        <p:spPr bwMode="auto">
          <a:xfrm>
            <a:off x="0" y="3789363"/>
            <a:ext cx="91440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49" name="Rounded Rectangle 48"/>
          <p:cNvSpPr/>
          <p:nvPr/>
        </p:nvSpPr>
        <p:spPr>
          <a:xfrm>
            <a:off x="4273550" y="2895600"/>
            <a:ext cx="457200" cy="1828800"/>
          </a:xfrm>
          <a:prstGeom prst="roundRect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182563" indent="-182563" eaLnBrk="0" hangingPunct="0">
              <a:buClr>
                <a:srgbClr val="FF7800"/>
              </a:buClr>
              <a:buSzPct val="75000"/>
              <a:buFontTx/>
              <a:buBlip>
                <a:blip r:embed="rId3"/>
              </a:buBlip>
              <a:defRPr/>
            </a:pPr>
            <a:endParaRPr lang="en-GB" sz="1200" dirty="0"/>
          </a:p>
        </p:txBody>
      </p:sp>
      <p:sp>
        <p:nvSpPr>
          <p:cNvPr id="174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Pharma putting the ‘patient at the centre’</a:t>
            </a:r>
          </a:p>
        </p:txBody>
      </p:sp>
      <p:sp>
        <p:nvSpPr>
          <p:cNvPr id="38" name="Oval 37"/>
          <p:cNvSpPr/>
          <p:nvPr/>
        </p:nvSpPr>
        <p:spPr>
          <a:xfrm>
            <a:off x="5884438" y="2294450"/>
            <a:ext cx="2971800" cy="29718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563" indent="-182563" algn="ctr" eaLnBrk="0" hangingPunct="0">
              <a:buClr>
                <a:srgbClr val="FF7800"/>
              </a:buClr>
              <a:buSzPct val="75000"/>
              <a:buFontTx/>
              <a:buBlip>
                <a:blip r:embed="rId3"/>
              </a:buBlip>
              <a:defRPr/>
            </a:pP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843083" y="3253095"/>
            <a:ext cx="1054510" cy="105451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82563" indent="-182563" algn="ctr" eaLnBrk="0" hangingPunct="0">
              <a:buClr>
                <a:srgbClr val="FF7800"/>
              </a:buClr>
              <a:buSzPct val="75000"/>
              <a:defRPr/>
            </a:pPr>
            <a:r>
              <a:rPr lang="en-GB" sz="1600" dirty="0">
                <a:solidFill>
                  <a:schemeClr val="bg1"/>
                </a:solidFill>
              </a:rPr>
              <a:t>Patient</a:t>
            </a:r>
          </a:p>
        </p:txBody>
      </p:sp>
      <p:sp>
        <p:nvSpPr>
          <p:cNvPr id="17419" name="TextBox 38"/>
          <p:cNvSpPr txBox="1">
            <a:spLocks noChangeArrowheads="1"/>
          </p:cNvSpPr>
          <p:nvPr/>
        </p:nvSpPr>
        <p:spPr bwMode="auto">
          <a:xfrm>
            <a:off x="5884863" y="4354513"/>
            <a:ext cx="1628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/>
              <a:t>Regulators</a:t>
            </a:r>
          </a:p>
        </p:txBody>
      </p:sp>
      <p:sp>
        <p:nvSpPr>
          <p:cNvPr id="17420" name="TextBox 39"/>
          <p:cNvSpPr txBox="1">
            <a:spLocks noChangeArrowheads="1"/>
          </p:cNvSpPr>
          <p:nvPr/>
        </p:nvSpPr>
        <p:spPr bwMode="auto">
          <a:xfrm>
            <a:off x="6172200" y="2690813"/>
            <a:ext cx="10541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/>
              <a:t>Policy Makers</a:t>
            </a:r>
          </a:p>
        </p:txBody>
      </p:sp>
      <p:sp>
        <p:nvSpPr>
          <p:cNvPr id="17421" name="TextBox 40"/>
          <p:cNvSpPr txBox="1">
            <a:spLocks noChangeArrowheads="1"/>
          </p:cNvSpPr>
          <p:nvPr/>
        </p:nvSpPr>
        <p:spPr bwMode="auto">
          <a:xfrm>
            <a:off x="7226300" y="4354513"/>
            <a:ext cx="1630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/>
              <a:t>HCPs</a:t>
            </a:r>
          </a:p>
        </p:txBody>
      </p:sp>
      <p:sp>
        <p:nvSpPr>
          <p:cNvPr id="17422" name="TextBox 41"/>
          <p:cNvSpPr txBox="1">
            <a:spLocks noChangeArrowheads="1"/>
          </p:cNvSpPr>
          <p:nvPr/>
        </p:nvSpPr>
        <p:spPr bwMode="auto">
          <a:xfrm>
            <a:off x="7485063" y="2820988"/>
            <a:ext cx="1054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/>
              <a:t>Payors</a:t>
            </a:r>
          </a:p>
        </p:txBody>
      </p:sp>
      <p:sp>
        <p:nvSpPr>
          <p:cNvPr id="46" name="Notched Right Arrow 45"/>
          <p:cNvSpPr/>
          <p:nvPr/>
        </p:nvSpPr>
        <p:spPr>
          <a:xfrm>
            <a:off x="4273550" y="2678113"/>
            <a:ext cx="1752600" cy="854075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r>
              <a:rPr lang="en-GB" sz="1200" dirty="0"/>
              <a:t>Economic and societal value</a:t>
            </a:r>
          </a:p>
        </p:txBody>
      </p:sp>
      <p:sp>
        <p:nvSpPr>
          <p:cNvPr id="47" name="Notched Right Arrow 46"/>
          <p:cNvSpPr/>
          <p:nvPr/>
        </p:nvSpPr>
        <p:spPr>
          <a:xfrm>
            <a:off x="4273550" y="4098925"/>
            <a:ext cx="1752600" cy="854075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r>
              <a:rPr lang="en-GB" sz="1200" dirty="0"/>
              <a:t>Therapeutic and social value</a:t>
            </a:r>
          </a:p>
        </p:txBody>
      </p:sp>
      <p:sp>
        <p:nvSpPr>
          <p:cNvPr id="7" name="Notched Right Arrow 6"/>
          <p:cNvSpPr/>
          <p:nvPr/>
        </p:nvSpPr>
        <p:spPr>
          <a:xfrm>
            <a:off x="1758950" y="3352800"/>
            <a:ext cx="5105400" cy="852488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7426" name="TextBox 42"/>
          <p:cNvSpPr txBox="1">
            <a:spLocks noChangeArrowheads="1"/>
          </p:cNvSpPr>
          <p:nvPr/>
        </p:nvSpPr>
        <p:spPr bwMode="auto">
          <a:xfrm>
            <a:off x="1938338" y="3581400"/>
            <a:ext cx="18018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Evidence of value</a:t>
            </a:r>
          </a:p>
        </p:txBody>
      </p:sp>
      <p:sp>
        <p:nvSpPr>
          <p:cNvPr id="17427" name="TextBox 43"/>
          <p:cNvSpPr txBox="1">
            <a:spLocks noChangeArrowheads="1"/>
          </p:cNvSpPr>
          <p:nvPr/>
        </p:nvSpPr>
        <p:spPr bwMode="auto">
          <a:xfrm>
            <a:off x="4121150" y="3605213"/>
            <a:ext cx="25288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Unifying value proposition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730" y="1628800"/>
            <a:ext cx="533400" cy="434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anchor="ctr"/>
          <a:lstStyle/>
          <a:p>
            <a:pPr marL="182563" indent="-182563" eaLnBrk="0" hangingPunct="0">
              <a:buClr>
                <a:srgbClr val="FF7800"/>
              </a:buClr>
              <a:buSzPct val="75000"/>
              <a:defRPr/>
            </a:pPr>
            <a:r>
              <a:rPr lang="en-GB" b="1" dirty="0">
                <a:solidFill>
                  <a:schemeClr val="tx1"/>
                </a:solidFill>
              </a:rPr>
              <a:t>    Internal 		  External</a:t>
            </a:r>
          </a:p>
        </p:txBody>
      </p:sp>
      <p:sp>
        <p:nvSpPr>
          <p:cNvPr id="13" name="Flowchart: Document 12"/>
          <p:cNvSpPr/>
          <p:nvPr/>
        </p:nvSpPr>
        <p:spPr>
          <a:xfrm>
            <a:off x="539552" y="4952256"/>
            <a:ext cx="914400" cy="1229072"/>
          </a:xfrm>
          <a:prstGeom prst="flowChartDocumen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Clr>
                <a:srgbClr val="FF7800"/>
              </a:buClr>
              <a:buSzPct val="75000"/>
              <a:defRPr/>
            </a:pPr>
            <a:r>
              <a:rPr lang="en-GB" sz="1400" dirty="0">
                <a:solidFill>
                  <a:schemeClr val="bg1"/>
                </a:solidFill>
              </a:rPr>
              <a:t>Products/services</a:t>
            </a:r>
          </a:p>
        </p:txBody>
      </p:sp>
      <p:cxnSp>
        <p:nvCxnSpPr>
          <p:cNvPr id="18" name="Curved Connector 17"/>
          <p:cNvCxnSpPr/>
          <p:nvPr/>
        </p:nvCxnSpPr>
        <p:spPr>
          <a:xfrm rot="16200000" flipH="1">
            <a:off x="996950" y="2743200"/>
            <a:ext cx="609600" cy="152400"/>
          </a:xfrm>
          <a:prstGeom prst="curvedConnector3">
            <a:avLst>
              <a:gd name="adj1" fmla="val 52113"/>
            </a:avLst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16200000" flipH="1">
            <a:off x="768350" y="2743200"/>
            <a:ext cx="609600" cy="152400"/>
          </a:xfrm>
          <a:prstGeom prst="curvedConnector3">
            <a:avLst>
              <a:gd name="adj1" fmla="val 52113"/>
            </a:avLst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16200000" flipH="1">
            <a:off x="539750" y="2819400"/>
            <a:ext cx="609600" cy="152400"/>
          </a:xfrm>
          <a:prstGeom prst="curvedConnector3">
            <a:avLst>
              <a:gd name="adj1" fmla="val 52113"/>
            </a:avLst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91952" y="3224340"/>
            <a:ext cx="838200" cy="111831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0" hangingPunct="0">
              <a:buClr>
                <a:srgbClr val="FF7800"/>
              </a:buClr>
              <a:buSzPct val="75000"/>
              <a:defRPr/>
            </a:pPr>
            <a:r>
              <a:rPr lang="en-GB" sz="1200" b="1" dirty="0">
                <a:solidFill>
                  <a:schemeClr val="tx1"/>
                </a:solidFill>
              </a:rPr>
              <a:t>Consolidation  &amp; </a:t>
            </a:r>
            <a:r>
              <a:rPr lang="en-GB" sz="1200" b="1" dirty="0" smtClean="0">
                <a:solidFill>
                  <a:schemeClr val="tx1"/>
                </a:solidFill>
              </a:rPr>
              <a:t>Analysis</a:t>
            </a:r>
            <a:endParaRPr lang="en-GB" sz="1200" b="1" dirty="0">
              <a:solidFill>
                <a:schemeClr val="tx1"/>
              </a:solidFill>
            </a:endParaRPr>
          </a:p>
        </p:txBody>
      </p:sp>
      <p:cxnSp>
        <p:nvCxnSpPr>
          <p:cNvPr id="25" name="Curved Connector 24"/>
          <p:cNvCxnSpPr/>
          <p:nvPr/>
        </p:nvCxnSpPr>
        <p:spPr>
          <a:xfrm rot="5400000" flipH="1" flipV="1">
            <a:off x="920750" y="4572000"/>
            <a:ext cx="457200" cy="152400"/>
          </a:xfrm>
          <a:prstGeom prst="curvedConnector3">
            <a:avLst>
              <a:gd name="adj1" fmla="val 50000"/>
            </a:avLst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8" name="TextBox 26"/>
          <p:cNvSpPr txBox="1">
            <a:spLocks noChangeArrowheads="1"/>
          </p:cNvSpPr>
          <p:nvPr/>
        </p:nvSpPr>
        <p:spPr bwMode="auto">
          <a:xfrm>
            <a:off x="609600" y="1657153"/>
            <a:ext cx="1746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 smtClean="0"/>
              <a:t>Data, information, insights</a:t>
            </a:r>
            <a:endParaRPr lang="en-GB" sz="1600" dirty="0"/>
          </a:p>
        </p:txBody>
      </p:sp>
      <p:sp>
        <p:nvSpPr>
          <p:cNvPr id="26" name="Slide Number Placeholder 3"/>
          <p:cNvSpPr txBox="1">
            <a:spLocks/>
          </p:cNvSpPr>
          <p:nvPr/>
        </p:nvSpPr>
        <p:spPr bwMode="auto">
          <a:xfrm>
            <a:off x="3505200" y="6543675"/>
            <a:ext cx="2133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485C4A-8869-4F6C-A618-285103B339E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D5C53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4D5C53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34"/>
          <p:cNvSpPr txBox="1">
            <a:spLocks noChangeArrowheads="1"/>
          </p:cNvSpPr>
          <p:nvPr/>
        </p:nvSpPr>
        <p:spPr bwMode="auto">
          <a:xfrm>
            <a:off x="355599" y="1268413"/>
            <a:ext cx="1600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/>
              <a:t>Clinical trial data</a:t>
            </a:r>
          </a:p>
        </p:txBody>
      </p:sp>
      <p:sp>
        <p:nvSpPr>
          <p:cNvPr id="18450" name="TextBox 44"/>
          <p:cNvSpPr txBox="1">
            <a:spLocks noChangeArrowheads="1"/>
          </p:cNvSpPr>
          <p:nvPr/>
        </p:nvSpPr>
        <p:spPr bwMode="auto">
          <a:xfrm>
            <a:off x="1295400" y="2842784"/>
            <a:ext cx="1981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 smtClean="0"/>
              <a:t>Meta-analyses</a:t>
            </a:r>
            <a:endParaRPr lang="en-GB" sz="1200" dirty="0"/>
          </a:p>
        </p:txBody>
      </p:sp>
      <p:sp>
        <p:nvSpPr>
          <p:cNvPr id="27" name="Freeform 26"/>
          <p:cNvSpPr/>
          <p:nvPr/>
        </p:nvSpPr>
        <p:spPr>
          <a:xfrm>
            <a:off x="457200" y="1552575"/>
            <a:ext cx="3249613" cy="1981200"/>
          </a:xfrm>
          <a:custGeom>
            <a:avLst/>
            <a:gdLst>
              <a:gd name="connsiteX0" fmla="*/ 2682240 w 2682240"/>
              <a:gd name="connsiteY0" fmla="*/ 1560576 h 1560576"/>
              <a:gd name="connsiteX1" fmla="*/ 1743456 w 2682240"/>
              <a:gd name="connsiteY1" fmla="*/ 0 h 1560576"/>
              <a:gd name="connsiteX2" fmla="*/ 0 w 2682240"/>
              <a:gd name="connsiteY2" fmla="*/ 0 h 156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2240" h="1560576">
                <a:moveTo>
                  <a:pt x="2682240" y="1560576"/>
                </a:moveTo>
                <a:lnTo>
                  <a:pt x="1743456" y="0"/>
                </a:lnTo>
                <a:lnTo>
                  <a:pt x="0" y="0"/>
                </a:lnTo>
              </a:path>
            </a:pathLst>
          </a:cu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8436" name="TextBox 56"/>
          <p:cNvSpPr txBox="1">
            <a:spLocks noChangeArrowheads="1"/>
          </p:cNvSpPr>
          <p:nvPr/>
        </p:nvSpPr>
        <p:spPr bwMode="auto">
          <a:xfrm>
            <a:off x="1143000" y="2466201"/>
            <a:ext cx="2209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 smtClean="0"/>
              <a:t>Health economic studies</a:t>
            </a:r>
            <a:endParaRPr lang="en-GB" sz="1200" dirty="0"/>
          </a:p>
        </p:txBody>
      </p:sp>
      <p:sp>
        <p:nvSpPr>
          <p:cNvPr id="18437" name="Title 1"/>
          <p:cNvSpPr>
            <a:spLocks noGrp="1"/>
          </p:cNvSpPr>
          <p:nvPr>
            <p:ph type="title"/>
          </p:nvPr>
        </p:nvSpPr>
        <p:spPr>
          <a:xfrm>
            <a:off x="247650" y="172375"/>
            <a:ext cx="6196013" cy="996950"/>
          </a:xfrm>
        </p:spPr>
        <p:txBody>
          <a:bodyPr/>
          <a:lstStyle/>
          <a:p>
            <a:r>
              <a:rPr lang="en-GB" dirty="0" smtClean="0"/>
              <a:t>Generating evidence for the value proposition</a:t>
            </a:r>
          </a:p>
        </p:txBody>
      </p:sp>
      <p:grpSp>
        <p:nvGrpSpPr>
          <p:cNvPr id="18438" name="Group 47"/>
          <p:cNvGrpSpPr>
            <a:grpSpLocks/>
          </p:cNvGrpSpPr>
          <p:nvPr/>
        </p:nvGrpSpPr>
        <p:grpSpPr bwMode="auto">
          <a:xfrm>
            <a:off x="6934200" y="2638095"/>
            <a:ext cx="2133600" cy="2057400"/>
            <a:chOff x="6629400" y="2286000"/>
            <a:chExt cx="2362200" cy="2362200"/>
          </a:xfrm>
        </p:grpSpPr>
        <p:sp>
          <p:nvSpPr>
            <p:cNvPr id="38" name="Oval 37"/>
            <p:cNvSpPr/>
            <p:nvPr/>
          </p:nvSpPr>
          <p:spPr>
            <a:xfrm>
              <a:off x="6629400" y="2286000"/>
              <a:ext cx="2362200" cy="236220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2563" indent="-182563" algn="ctr" eaLnBrk="0" hangingPunct="0">
                <a:buClr>
                  <a:srgbClr val="FF7800"/>
                </a:buClr>
                <a:buSzPct val="75000"/>
                <a:buFontTx/>
                <a:buBlip>
                  <a:blip r:embed="rId3"/>
                </a:buBlip>
                <a:defRPr/>
              </a:pP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7391400" y="3048000"/>
              <a:ext cx="838200" cy="838200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marL="182563" indent="-182563" algn="ctr" eaLnBrk="0" hangingPunct="0">
                <a:buClr>
                  <a:srgbClr val="FF7800"/>
                </a:buClr>
                <a:buSzPct val="75000"/>
                <a:defRPr/>
              </a:pPr>
              <a:r>
                <a:rPr lang="en-GB" sz="1200" dirty="0">
                  <a:solidFill>
                    <a:schemeClr val="bg1"/>
                  </a:solidFill>
                </a:rPr>
                <a:t>Patient</a:t>
              </a:r>
            </a:p>
          </p:txBody>
        </p:sp>
        <p:sp>
          <p:nvSpPr>
            <p:cNvPr id="18466" name="TextBox 38"/>
            <p:cNvSpPr txBox="1">
              <a:spLocks noChangeArrowheads="1"/>
            </p:cNvSpPr>
            <p:nvPr/>
          </p:nvSpPr>
          <p:spPr bwMode="auto">
            <a:xfrm>
              <a:off x="6629400" y="3914001"/>
              <a:ext cx="1295400" cy="300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100"/>
                <a:t>Regulators</a:t>
              </a:r>
            </a:p>
          </p:txBody>
        </p:sp>
        <p:sp>
          <p:nvSpPr>
            <p:cNvPr id="18467" name="TextBox 39"/>
            <p:cNvSpPr txBox="1">
              <a:spLocks noChangeArrowheads="1"/>
            </p:cNvSpPr>
            <p:nvPr/>
          </p:nvSpPr>
          <p:spPr bwMode="auto">
            <a:xfrm>
              <a:off x="6858000" y="2590800"/>
              <a:ext cx="838200" cy="49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100"/>
                <a:t>Policy Makers</a:t>
              </a:r>
            </a:p>
          </p:txBody>
        </p:sp>
        <p:sp>
          <p:nvSpPr>
            <p:cNvPr id="18468" name="TextBox 40"/>
            <p:cNvSpPr txBox="1">
              <a:spLocks noChangeArrowheads="1"/>
            </p:cNvSpPr>
            <p:nvPr/>
          </p:nvSpPr>
          <p:spPr bwMode="auto">
            <a:xfrm>
              <a:off x="7696200" y="3914001"/>
              <a:ext cx="1295400" cy="300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100"/>
                <a:t>HCPs</a:t>
              </a:r>
            </a:p>
          </p:txBody>
        </p:sp>
        <p:sp>
          <p:nvSpPr>
            <p:cNvPr id="18469" name="TextBox 41"/>
            <p:cNvSpPr txBox="1">
              <a:spLocks noChangeArrowheads="1"/>
            </p:cNvSpPr>
            <p:nvPr/>
          </p:nvSpPr>
          <p:spPr bwMode="auto">
            <a:xfrm>
              <a:off x="7901354" y="2694800"/>
              <a:ext cx="838200" cy="300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100"/>
                <a:t>Payors</a:t>
              </a:r>
            </a:p>
          </p:txBody>
        </p:sp>
      </p:grpSp>
      <p:sp>
        <p:nvSpPr>
          <p:cNvPr id="7" name="Notched Right Arrow 6"/>
          <p:cNvSpPr/>
          <p:nvPr/>
        </p:nvSpPr>
        <p:spPr>
          <a:xfrm>
            <a:off x="457200" y="3240088"/>
            <a:ext cx="7239000" cy="854075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8440" name="TextBox 42"/>
          <p:cNvSpPr txBox="1">
            <a:spLocks noChangeArrowheads="1"/>
          </p:cNvSpPr>
          <p:nvPr/>
        </p:nvSpPr>
        <p:spPr bwMode="auto">
          <a:xfrm>
            <a:off x="2617788" y="3497263"/>
            <a:ext cx="19177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/>
              <a:t>Evidence of value</a:t>
            </a:r>
          </a:p>
        </p:txBody>
      </p:sp>
      <p:sp>
        <p:nvSpPr>
          <p:cNvPr id="18441" name="TextBox 43"/>
          <p:cNvSpPr txBox="1">
            <a:spLocks noChangeArrowheads="1"/>
          </p:cNvSpPr>
          <p:nvPr/>
        </p:nvSpPr>
        <p:spPr bwMode="auto">
          <a:xfrm>
            <a:off x="4800600" y="3497263"/>
            <a:ext cx="2530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Unifying value proposition</a:t>
            </a:r>
          </a:p>
        </p:txBody>
      </p:sp>
      <p:cxnSp>
        <p:nvCxnSpPr>
          <p:cNvPr id="34" name="Straight Connector 33"/>
          <p:cNvCxnSpPr/>
          <p:nvPr/>
        </p:nvCxnSpPr>
        <p:spPr>
          <a:xfrm rot="10800000">
            <a:off x="990600" y="4824413"/>
            <a:ext cx="2590800" cy="0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 flipV="1">
            <a:off x="414338" y="3876675"/>
            <a:ext cx="3624262" cy="2447925"/>
          </a:xfrm>
          <a:custGeom>
            <a:avLst/>
            <a:gdLst>
              <a:gd name="connsiteX0" fmla="*/ 2682240 w 2682240"/>
              <a:gd name="connsiteY0" fmla="*/ 1560576 h 1560576"/>
              <a:gd name="connsiteX1" fmla="*/ 1743456 w 2682240"/>
              <a:gd name="connsiteY1" fmla="*/ 0 h 1560576"/>
              <a:gd name="connsiteX2" fmla="*/ 0 w 2682240"/>
              <a:gd name="connsiteY2" fmla="*/ 0 h 1560576"/>
              <a:gd name="connsiteX0" fmla="*/ 2966682 w 2966682"/>
              <a:gd name="connsiteY0" fmla="*/ 1570376 h 1570376"/>
              <a:gd name="connsiteX1" fmla="*/ 2027898 w 2966682"/>
              <a:gd name="connsiteY1" fmla="*/ 9800 h 1570376"/>
              <a:gd name="connsiteX2" fmla="*/ 0 w 2966682"/>
              <a:gd name="connsiteY2" fmla="*/ 0 h 157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6682" h="1570376">
                <a:moveTo>
                  <a:pt x="2966682" y="1570376"/>
                </a:moveTo>
                <a:lnTo>
                  <a:pt x="2027898" y="9800"/>
                </a:lnTo>
                <a:lnTo>
                  <a:pt x="0" y="0"/>
                </a:lnTo>
              </a:path>
            </a:pathLst>
          </a:cu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50" name="Straight Connector 49"/>
          <p:cNvCxnSpPr/>
          <p:nvPr/>
        </p:nvCxnSpPr>
        <p:spPr>
          <a:xfrm rot="10800000">
            <a:off x="685800" y="5362575"/>
            <a:ext cx="2667000" cy="0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>
            <a:off x="533400" y="5867400"/>
            <a:ext cx="2514600" cy="0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1065213" y="2390775"/>
            <a:ext cx="1982787" cy="0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1293813" y="2771775"/>
            <a:ext cx="1982787" cy="0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9" name="TextBox 35"/>
          <p:cNvSpPr txBox="1">
            <a:spLocks noChangeArrowheads="1"/>
          </p:cNvSpPr>
          <p:nvPr/>
        </p:nvSpPr>
        <p:spPr bwMode="auto">
          <a:xfrm>
            <a:off x="881063" y="2085975"/>
            <a:ext cx="17097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/>
              <a:t>Epidemiology data</a:t>
            </a:r>
          </a:p>
        </p:txBody>
      </p:sp>
      <p:cxnSp>
        <p:nvCxnSpPr>
          <p:cNvPr id="32" name="Straight Connector 31"/>
          <p:cNvCxnSpPr/>
          <p:nvPr/>
        </p:nvCxnSpPr>
        <p:spPr>
          <a:xfrm rot="10800000">
            <a:off x="1471613" y="3152775"/>
            <a:ext cx="1981200" cy="0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>
            <a:off x="836613" y="2009775"/>
            <a:ext cx="1982787" cy="0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3" name="TextBox 59"/>
          <p:cNvSpPr txBox="1">
            <a:spLocks noChangeArrowheads="1"/>
          </p:cNvSpPr>
          <p:nvPr/>
        </p:nvSpPr>
        <p:spPr bwMode="auto">
          <a:xfrm>
            <a:off x="608013" y="1676400"/>
            <a:ext cx="25161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/>
              <a:t>Patient Reported Outcomes</a:t>
            </a:r>
          </a:p>
        </p:txBody>
      </p:sp>
      <p:cxnSp>
        <p:nvCxnSpPr>
          <p:cNvPr id="49" name="Straight Connector 48"/>
          <p:cNvCxnSpPr/>
          <p:nvPr/>
        </p:nvCxnSpPr>
        <p:spPr>
          <a:xfrm rot="10800000">
            <a:off x="1155700" y="4343400"/>
            <a:ext cx="2667000" cy="0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5" name="TextBox 54"/>
          <p:cNvSpPr txBox="1">
            <a:spLocks noChangeArrowheads="1"/>
          </p:cNvSpPr>
          <p:nvPr/>
        </p:nvSpPr>
        <p:spPr bwMode="auto">
          <a:xfrm>
            <a:off x="849313" y="4519613"/>
            <a:ext cx="29733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/>
              <a:t>Registries and observational dbases</a:t>
            </a:r>
          </a:p>
        </p:txBody>
      </p:sp>
      <p:sp>
        <p:nvSpPr>
          <p:cNvPr id="18456" name="TextBox 61"/>
          <p:cNvSpPr txBox="1">
            <a:spLocks noChangeArrowheads="1"/>
          </p:cNvSpPr>
          <p:nvPr/>
        </p:nvSpPr>
        <p:spPr bwMode="auto">
          <a:xfrm>
            <a:off x="481013" y="5564188"/>
            <a:ext cx="1447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/>
              <a:t>Patient surveys</a:t>
            </a:r>
          </a:p>
        </p:txBody>
      </p:sp>
      <p:sp>
        <p:nvSpPr>
          <p:cNvPr id="18457" name="TextBox 62"/>
          <p:cNvSpPr txBox="1">
            <a:spLocks noChangeArrowheads="1"/>
          </p:cNvSpPr>
          <p:nvPr/>
        </p:nvSpPr>
        <p:spPr bwMode="auto">
          <a:xfrm>
            <a:off x="685800" y="5029200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/>
              <a:t>HA/HTA Scientific advice</a:t>
            </a:r>
          </a:p>
        </p:txBody>
      </p:sp>
      <p:sp>
        <p:nvSpPr>
          <p:cNvPr id="18458" name="TextBox 63"/>
          <p:cNvSpPr txBox="1">
            <a:spLocks noChangeArrowheads="1"/>
          </p:cNvSpPr>
          <p:nvPr/>
        </p:nvSpPr>
        <p:spPr bwMode="auto">
          <a:xfrm>
            <a:off x="228600" y="5978525"/>
            <a:ext cx="2590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/>
              <a:t>Ad Boards/ </a:t>
            </a:r>
            <a:r>
              <a:rPr lang="en-GB" sz="1200" dirty="0" smtClean="0"/>
              <a:t>Key Opinion Leaders</a:t>
            </a:r>
            <a:endParaRPr lang="en-GB" sz="1200" dirty="0"/>
          </a:p>
        </p:txBody>
      </p:sp>
      <p:sp>
        <p:nvSpPr>
          <p:cNvPr id="18459" name="TextBox 45"/>
          <p:cNvSpPr txBox="1">
            <a:spLocks noChangeArrowheads="1"/>
          </p:cNvSpPr>
          <p:nvPr/>
        </p:nvSpPr>
        <p:spPr bwMode="auto">
          <a:xfrm>
            <a:off x="1143000" y="4005263"/>
            <a:ext cx="1982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/>
              <a:t>Local </a:t>
            </a:r>
            <a:r>
              <a:rPr lang="en-GB" sz="1200" dirty="0" smtClean="0"/>
              <a:t>market insights</a:t>
            </a:r>
            <a:endParaRPr lang="en-GB" sz="1200" dirty="0"/>
          </a:p>
        </p:txBody>
      </p:sp>
      <p:sp>
        <p:nvSpPr>
          <p:cNvPr id="35" name="Slide Number Placeholder 3"/>
          <p:cNvSpPr txBox="1">
            <a:spLocks/>
          </p:cNvSpPr>
          <p:nvPr/>
        </p:nvSpPr>
        <p:spPr bwMode="auto">
          <a:xfrm>
            <a:off x="3505200" y="6543675"/>
            <a:ext cx="2133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485C4A-8869-4F6C-A618-285103B339E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D5C53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4D5C53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6225"/>
      </a:dk2>
      <a:lt2>
        <a:srgbClr val="8CC642"/>
      </a:lt2>
      <a:accent1>
        <a:srgbClr val="B2BC36"/>
      </a:accent1>
      <a:accent2>
        <a:srgbClr val="EFCE1B"/>
      </a:accent2>
      <a:accent3>
        <a:srgbClr val="FFFFFF"/>
      </a:accent3>
      <a:accent4>
        <a:srgbClr val="000000"/>
      </a:accent4>
      <a:accent5>
        <a:srgbClr val="D5DAAE"/>
      </a:accent5>
      <a:accent6>
        <a:srgbClr val="D9BA17"/>
      </a:accent6>
      <a:hlink>
        <a:srgbClr val="3C54A5"/>
      </a:hlink>
      <a:folHlink>
        <a:srgbClr val="4D5C53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">
          <a:solidFill>
            <a:schemeClr val="tx1"/>
          </a:solidFill>
          <a:headEnd type="none" w="med" len="med"/>
          <a:tailEnd type="none" w="med" len="med"/>
        </a:ln>
        <a:effectLst>
          <a:outerShdw sx="1000" sy="1000" rotWithShape="0">
            <a:srgbClr val="000000"/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0" h="0"/>
        </a:sp3d>
      </a:spPr>
      <a:bodyPr lIns="90000" tIns="46800" rIns="90000" bIns="46800" rtlCol="0" anchor="ctr" anchorCtr="1"/>
      <a:lstStyle>
        <a:defPPr algn="ctr">
          <a:defRPr b="1"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A651"/>
        </a:dk2>
        <a:lt2>
          <a:srgbClr val="4BA651"/>
        </a:lt2>
        <a:accent1>
          <a:srgbClr val="4B66B0"/>
        </a:accent1>
        <a:accent2>
          <a:srgbClr val="0066B0"/>
        </a:accent2>
        <a:accent3>
          <a:srgbClr val="FFFFFF"/>
        </a:accent3>
        <a:accent4>
          <a:srgbClr val="000000"/>
        </a:accent4>
        <a:accent5>
          <a:srgbClr val="B1B8D4"/>
        </a:accent5>
        <a:accent6>
          <a:srgbClr val="005C9F"/>
        </a:accent6>
        <a:hlink>
          <a:srgbClr val="FAC81A"/>
        </a:hlink>
        <a:folHlink>
          <a:srgbClr val="FAA6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A651"/>
        </a:dk2>
        <a:lt2>
          <a:srgbClr val="71FFB5"/>
        </a:lt2>
        <a:accent1>
          <a:srgbClr val="5BB9FF"/>
        </a:accent1>
        <a:accent2>
          <a:srgbClr val="0066B0"/>
        </a:accent2>
        <a:accent3>
          <a:srgbClr val="FFFFFF"/>
        </a:accent3>
        <a:accent4>
          <a:srgbClr val="000000"/>
        </a:accent4>
        <a:accent5>
          <a:srgbClr val="B5D9FF"/>
        </a:accent5>
        <a:accent6>
          <a:srgbClr val="005C9F"/>
        </a:accent6>
        <a:hlink>
          <a:srgbClr val="FDD799"/>
        </a:hlink>
        <a:folHlink>
          <a:srgbClr val="FAA6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A651"/>
        </a:dk2>
        <a:lt2>
          <a:srgbClr val="71FFB5"/>
        </a:lt2>
        <a:accent1>
          <a:srgbClr val="5BB9FF"/>
        </a:accent1>
        <a:accent2>
          <a:srgbClr val="0066B0"/>
        </a:accent2>
        <a:accent3>
          <a:srgbClr val="FFFFFF"/>
        </a:accent3>
        <a:accent4>
          <a:srgbClr val="000000"/>
        </a:accent4>
        <a:accent5>
          <a:srgbClr val="B5D9FF"/>
        </a:accent5>
        <a:accent6>
          <a:srgbClr val="005C9F"/>
        </a:accent6>
        <a:hlink>
          <a:srgbClr val="0033CC"/>
        </a:hlink>
        <a:folHlink>
          <a:srgbClr val="FAA6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6225"/>
        </a:dk2>
        <a:lt2>
          <a:srgbClr val="8CC642"/>
        </a:lt2>
        <a:accent1>
          <a:srgbClr val="EFCE1B"/>
        </a:accent1>
        <a:accent2>
          <a:srgbClr val="3C54A5"/>
        </a:accent2>
        <a:accent3>
          <a:srgbClr val="FFFFFF"/>
        </a:accent3>
        <a:accent4>
          <a:srgbClr val="000000"/>
        </a:accent4>
        <a:accent5>
          <a:srgbClr val="F6E3AB"/>
        </a:accent5>
        <a:accent6>
          <a:srgbClr val="354B95"/>
        </a:accent6>
        <a:hlink>
          <a:srgbClr val="0033CC"/>
        </a:hlink>
        <a:folHlink>
          <a:srgbClr val="B2BC3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007 Kinapse PPT template">
  <a:themeElements>
    <a:clrScheme name="Kinapse Colour Theme (NEW)">
      <a:dk1>
        <a:srgbClr val="000000"/>
      </a:dk1>
      <a:lt1>
        <a:srgbClr val="FFFFFF"/>
      </a:lt1>
      <a:dk2>
        <a:srgbClr val="066333"/>
      </a:dk2>
      <a:lt2>
        <a:srgbClr val="F8991F"/>
      </a:lt2>
      <a:accent1>
        <a:srgbClr val="B2BC36"/>
      </a:accent1>
      <a:accent2>
        <a:srgbClr val="3C54A5"/>
      </a:accent2>
      <a:accent3>
        <a:srgbClr val="EFCE1B"/>
      </a:accent3>
      <a:accent4>
        <a:srgbClr val="EF4339"/>
      </a:accent4>
      <a:accent5>
        <a:srgbClr val="8CC642"/>
      </a:accent5>
      <a:accent6>
        <a:srgbClr val="91278F"/>
      </a:accent6>
      <a:hlink>
        <a:srgbClr val="1990B8"/>
      </a:hlink>
      <a:folHlink>
        <a:srgbClr val="808080"/>
      </a:folHlink>
    </a:clrScheme>
    <a:fontScheme name="Kinapse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FCE1B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FCE1B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007 Kinapse PP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 Kinapse PP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 Kinapse PP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 Kinapse PP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 Kinapse PP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 Kinapse PP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 Kinapse PP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 Kinapse PP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 Kinapse PP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 Kinapse PP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 Kinapse PP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 Kinapse PP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 Kinapse PPT template 13">
        <a:dk1>
          <a:srgbClr val="000000"/>
        </a:dk1>
        <a:lt1>
          <a:srgbClr val="FFFFFF"/>
        </a:lt1>
        <a:dk2>
          <a:srgbClr val="00A651"/>
        </a:dk2>
        <a:lt2>
          <a:srgbClr val="4BA651"/>
        </a:lt2>
        <a:accent1>
          <a:srgbClr val="4B66B0"/>
        </a:accent1>
        <a:accent2>
          <a:srgbClr val="0066B0"/>
        </a:accent2>
        <a:accent3>
          <a:srgbClr val="FFFFFF"/>
        </a:accent3>
        <a:accent4>
          <a:srgbClr val="000000"/>
        </a:accent4>
        <a:accent5>
          <a:srgbClr val="B1B8D4"/>
        </a:accent5>
        <a:accent6>
          <a:srgbClr val="005C9F"/>
        </a:accent6>
        <a:hlink>
          <a:srgbClr val="FAC81A"/>
        </a:hlink>
        <a:folHlink>
          <a:srgbClr val="FAA6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 Kinapse PPT template 14">
        <a:dk1>
          <a:srgbClr val="000000"/>
        </a:dk1>
        <a:lt1>
          <a:srgbClr val="FFFFFF"/>
        </a:lt1>
        <a:dk2>
          <a:srgbClr val="00A651"/>
        </a:dk2>
        <a:lt2>
          <a:srgbClr val="71FFB5"/>
        </a:lt2>
        <a:accent1>
          <a:srgbClr val="5BB9FF"/>
        </a:accent1>
        <a:accent2>
          <a:srgbClr val="0066B0"/>
        </a:accent2>
        <a:accent3>
          <a:srgbClr val="FFFFFF"/>
        </a:accent3>
        <a:accent4>
          <a:srgbClr val="000000"/>
        </a:accent4>
        <a:accent5>
          <a:srgbClr val="B5D9FF"/>
        </a:accent5>
        <a:accent6>
          <a:srgbClr val="005C9F"/>
        </a:accent6>
        <a:hlink>
          <a:srgbClr val="FDD799"/>
        </a:hlink>
        <a:folHlink>
          <a:srgbClr val="FAA6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 Kinapse PPT template 15">
        <a:dk1>
          <a:srgbClr val="000000"/>
        </a:dk1>
        <a:lt1>
          <a:srgbClr val="FFFFFF"/>
        </a:lt1>
        <a:dk2>
          <a:srgbClr val="00A651"/>
        </a:dk2>
        <a:lt2>
          <a:srgbClr val="71FFB5"/>
        </a:lt2>
        <a:accent1>
          <a:srgbClr val="5BB9FF"/>
        </a:accent1>
        <a:accent2>
          <a:srgbClr val="0066B0"/>
        </a:accent2>
        <a:accent3>
          <a:srgbClr val="FFFFFF"/>
        </a:accent3>
        <a:accent4>
          <a:srgbClr val="000000"/>
        </a:accent4>
        <a:accent5>
          <a:srgbClr val="B5D9FF"/>
        </a:accent5>
        <a:accent6>
          <a:srgbClr val="005C9F"/>
        </a:accent6>
        <a:hlink>
          <a:srgbClr val="0033CC"/>
        </a:hlink>
        <a:folHlink>
          <a:srgbClr val="FAA6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5083</TotalTime>
  <Words>1634</Words>
  <Application>Microsoft Office PowerPoint</Application>
  <PresentationFormat>On-screen Show (4:3)</PresentationFormat>
  <Paragraphs>390</Paragraphs>
  <Slides>23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blank</vt:lpstr>
      <vt:lpstr>2007 Kinapse PPT template</vt:lpstr>
      <vt:lpstr>Image</vt:lpstr>
      <vt:lpstr>PowerPoint Presentation</vt:lpstr>
      <vt:lpstr>Personal perspectives</vt:lpstr>
      <vt:lpstr>Pharma perspectives</vt:lpstr>
      <vt:lpstr>Pharma ‘market access’</vt:lpstr>
      <vt:lpstr>The outcome for big pharma?</vt:lpstr>
      <vt:lpstr>Where is their ‘Market Access’ department?</vt:lpstr>
      <vt:lpstr>Patient access</vt:lpstr>
      <vt:lpstr>Pharma putting the ‘patient at the centre’</vt:lpstr>
      <vt:lpstr>Generating evidence for the value proposition</vt:lpstr>
      <vt:lpstr>Integrating and delivering the value proposition</vt:lpstr>
      <vt:lpstr>The standard drug development model needs to change</vt:lpstr>
      <vt:lpstr>An alternative patient-centred approach based in the real world</vt:lpstr>
      <vt:lpstr>A proposed Real World Development model</vt:lpstr>
      <vt:lpstr>GPRD</vt:lpstr>
      <vt:lpstr>GPRD history</vt:lpstr>
      <vt:lpstr>GPRD and CPRD</vt:lpstr>
      <vt:lpstr>Other Real World Development case studies</vt:lpstr>
      <vt:lpstr>My personal conclusions</vt:lpstr>
      <vt:lpstr>Thanks for listening</vt:lpstr>
      <vt:lpstr>Back up slides</vt:lpstr>
      <vt:lpstr>Pressures on Pharma</vt:lpstr>
      <vt:lpstr>Pharma responses</vt:lpstr>
      <vt:lpstr>A commercial model based on the patient</vt:lpstr>
    </vt:vector>
  </TitlesOfParts>
  <Company>Kinapse India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Update UK Development Day</dc:title>
  <dc:creator>Shalabh Kumar</dc:creator>
  <cp:lastModifiedBy>JCMW-ACER</cp:lastModifiedBy>
  <cp:revision>165</cp:revision>
  <cp:lastPrinted>2012-05-20T13:53:24Z</cp:lastPrinted>
  <dcterms:created xsi:type="dcterms:W3CDTF">2010-05-18T20:01:27Z</dcterms:created>
  <dcterms:modified xsi:type="dcterms:W3CDTF">2012-05-28T08:03:25Z</dcterms:modified>
</cp:coreProperties>
</file>